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e3f49ba3014d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ab617dd6bb447b"/>
  </p:sldMasterIdLst>
  <p:sldIdLst>
    <p:sldId xmlns:r="http://schemas.openxmlformats.org/officeDocument/2006/relationships" id="256" r:id="R632d97c409ac4091"/>
    <p:sldId xmlns:r="http://schemas.openxmlformats.org/officeDocument/2006/relationships" id="257" r:id="Rc8b0ff714a9e46a8"/>
    <p:sldId xmlns:r="http://schemas.openxmlformats.org/officeDocument/2006/relationships" id="258" r:id="Rdd97dae660104ec5"/>
    <p:sldId xmlns:r="http://schemas.openxmlformats.org/officeDocument/2006/relationships" id="259" r:id="R43dc6a9bd5e94b12"/>
    <p:sldId xmlns:r="http://schemas.openxmlformats.org/officeDocument/2006/relationships" id="260" r:id="R22fbf7203d644adc"/>
    <p:sldId xmlns:r="http://schemas.openxmlformats.org/officeDocument/2006/relationships" id="261" r:id="Rd1b5cc963e9a4935"/>
    <p:sldId xmlns:r="http://schemas.openxmlformats.org/officeDocument/2006/relationships" id="262" r:id="Rd269d3f81766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b617dd6bb447b" /><Relationship Type="http://schemas.openxmlformats.org/officeDocument/2006/relationships/slide" Target="/ppt/slides/slide1.xml" Id="R632d97c409ac4091" /><Relationship Type="http://schemas.openxmlformats.org/officeDocument/2006/relationships/slide" Target="/ppt/slides/slide2.xml" Id="Rc8b0ff714a9e46a8" /><Relationship Type="http://schemas.openxmlformats.org/officeDocument/2006/relationships/slide" Target="/ppt/slides/slide3.xml" Id="Rdd97dae660104ec5" /><Relationship Type="http://schemas.openxmlformats.org/officeDocument/2006/relationships/slide" Target="/ppt/slides/slide4.xml" Id="R43dc6a9bd5e94b12" /><Relationship Type="http://schemas.openxmlformats.org/officeDocument/2006/relationships/slide" Target="/ppt/slides/slide5.xml" Id="R22fbf7203d644adc" /><Relationship Type="http://schemas.openxmlformats.org/officeDocument/2006/relationships/slide" Target="/ppt/slides/slide6.xml" Id="Rd1b5cc963e9a4935" /><Relationship Type="http://schemas.openxmlformats.org/officeDocument/2006/relationships/slide" Target="/ppt/slides/slide7.xml" Id="Rd269d3f81766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c5aab30a443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8088aa550427e" /><Relationship Type="http://schemas.openxmlformats.org/officeDocument/2006/relationships/theme" Target="/ppt/slideMasters/theme/theme1.xml" Id="R1fa20c2d1f1d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08088aa550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0528ebfe944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7f2c354c740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48f4eb104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46370f0034d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ad796e0304d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c2f9cf11e43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cce5c1f5949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ALMLI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2 087 661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2 715 892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EINAR ALMLI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Sankthansveien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915 577 377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