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e366f49bb548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55c910331642f3"/>
  </p:sldMasterIdLst>
  <p:sldIdLst>
    <p:sldId xmlns:r="http://schemas.openxmlformats.org/officeDocument/2006/relationships" id="256" r:id="R3fd39b3ba00c403a"/>
    <p:sldId xmlns:r="http://schemas.openxmlformats.org/officeDocument/2006/relationships" id="257" r:id="R8752f4ac29464bdd"/>
    <p:sldId xmlns:r="http://schemas.openxmlformats.org/officeDocument/2006/relationships" id="258" r:id="Rc235bf54a7794435"/>
    <p:sldId xmlns:r="http://schemas.openxmlformats.org/officeDocument/2006/relationships" id="259" r:id="R2619054e2a264e56"/>
    <p:sldId xmlns:r="http://schemas.openxmlformats.org/officeDocument/2006/relationships" id="260" r:id="R61648ec01296486d"/>
    <p:sldId xmlns:r="http://schemas.openxmlformats.org/officeDocument/2006/relationships" id="261" r:id="Rb1c37de4ba064257"/>
    <p:sldId xmlns:r="http://schemas.openxmlformats.org/officeDocument/2006/relationships" id="262" r:id="R7f8f1ec3e07e4d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5c910331642f3" /><Relationship Type="http://schemas.openxmlformats.org/officeDocument/2006/relationships/slide" Target="/ppt/slides/slide1.xml" Id="R3fd39b3ba00c403a" /><Relationship Type="http://schemas.openxmlformats.org/officeDocument/2006/relationships/slide" Target="/ppt/slides/slide2.xml" Id="R8752f4ac29464bdd" /><Relationship Type="http://schemas.openxmlformats.org/officeDocument/2006/relationships/slide" Target="/ppt/slides/slide3.xml" Id="Rc235bf54a7794435" /><Relationship Type="http://schemas.openxmlformats.org/officeDocument/2006/relationships/slide" Target="/ppt/slides/slide4.xml" Id="R2619054e2a264e56" /><Relationship Type="http://schemas.openxmlformats.org/officeDocument/2006/relationships/slide" Target="/ppt/slides/slide5.xml" Id="R61648ec01296486d" /><Relationship Type="http://schemas.openxmlformats.org/officeDocument/2006/relationships/slide" Target="/ppt/slides/slide6.xml" Id="Rb1c37de4ba064257" /><Relationship Type="http://schemas.openxmlformats.org/officeDocument/2006/relationships/slide" Target="/ppt/slides/slide7.xml" Id="R7f8f1ec3e07e4d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66420cc2242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01537fbd949ae" /><Relationship Type="http://schemas.openxmlformats.org/officeDocument/2006/relationships/theme" Target="/ppt/slideMasters/theme/theme1.xml" Id="R612040c039f2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201537fbd9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58e97bda2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5a2885f5a4f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f498bdb04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3d5ca2235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ad6c4509743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4ea83bc6646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8aed95da24d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2 715 892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