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f4ed6e243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8e18327fe444c"/>
  </p:sldMasterIdLst>
  <p:sldIdLst>
    <p:sldId xmlns:r="http://schemas.openxmlformats.org/officeDocument/2006/relationships" id="256" r:id="R0836e033a2ad47d6"/>
    <p:sldId xmlns:r="http://schemas.openxmlformats.org/officeDocument/2006/relationships" id="257" r:id="R3c34ed060f614ebf"/>
    <p:sldId xmlns:r="http://schemas.openxmlformats.org/officeDocument/2006/relationships" id="258" r:id="Re1ec245126ea4318"/>
    <p:sldId xmlns:r="http://schemas.openxmlformats.org/officeDocument/2006/relationships" id="259" r:id="R75518ab9ca374cc6"/>
    <p:sldId xmlns:r="http://schemas.openxmlformats.org/officeDocument/2006/relationships" id="260" r:id="R560b74e633aa40e5"/>
    <p:sldId xmlns:r="http://schemas.openxmlformats.org/officeDocument/2006/relationships" id="261" r:id="Rb3934b562768432d"/>
    <p:sldId xmlns:r="http://schemas.openxmlformats.org/officeDocument/2006/relationships" id="262" r:id="R3c7626da4843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8e18327fe444c" /><Relationship Type="http://schemas.openxmlformats.org/officeDocument/2006/relationships/slide" Target="/ppt/slides/slide1.xml" Id="R0836e033a2ad47d6" /><Relationship Type="http://schemas.openxmlformats.org/officeDocument/2006/relationships/slide" Target="/ppt/slides/slide2.xml" Id="R3c34ed060f614ebf" /><Relationship Type="http://schemas.openxmlformats.org/officeDocument/2006/relationships/slide" Target="/ppt/slides/slide3.xml" Id="Re1ec245126ea4318" /><Relationship Type="http://schemas.openxmlformats.org/officeDocument/2006/relationships/slide" Target="/ppt/slides/slide4.xml" Id="R75518ab9ca374cc6" /><Relationship Type="http://schemas.openxmlformats.org/officeDocument/2006/relationships/slide" Target="/ppt/slides/slide5.xml" Id="R560b74e633aa40e5" /><Relationship Type="http://schemas.openxmlformats.org/officeDocument/2006/relationships/slide" Target="/ppt/slides/slide6.xml" Id="Rb3934b562768432d" /><Relationship Type="http://schemas.openxmlformats.org/officeDocument/2006/relationships/slide" Target="/ppt/slides/slide7.xml" Id="R3c7626da4843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e08e9476e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b4ad134740bf" /><Relationship Type="http://schemas.openxmlformats.org/officeDocument/2006/relationships/theme" Target="/ppt/slideMasters/theme/theme1.xml" Id="Rf62f1a1cdd90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6b4ad1347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b4bc12a58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08615f2f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7b43cf67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602530801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d5fe4b174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6b49d9fe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df20f919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R 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R E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6 298 153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6 902 405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6 948 600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ERIKSSON PETER RICK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Breverudmyra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R E INVEST AS</a:t>
            </a:r>
          </a:p>
        </p:txBody>
      </p:sp>
    </p:spTree>
  </p:cSld>
  <p:clrMapOvr>
    <a:masterClrMapping xmlns:a="http://schemas.openxmlformats.org/drawingml/2006/main"/>
  </p:clrMapOvr>
</p:sld>
</file>