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af8915024d49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c2115624e4454"/>
  </p:sldMasterIdLst>
  <p:sldIdLst>
    <p:sldId xmlns:r="http://schemas.openxmlformats.org/officeDocument/2006/relationships" id="256" r:id="R794ca13b99b24dff"/>
    <p:sldId xmlns:r="http://schemas.openxmlformats.org/officeDocument/2006/relationships" id="257" r:id="R86fdc6c8eb624f58"/>
    <p:sldId xmlns:r="http://schemas.openxmlformats.org/officeDocument/2006/relationships" id="258" r:id="R3e3757dbeb2043c8"/>
    <p:sldId xmlns:r="http://schemas.openxmlformats.org/officeDocument/2006/relationships" id="259" r:id="R8a48a7f1ea654038"/>
    <p:sldId xmlns:r="http://schemas.openxmlformats.org/officeDocument/2006/relationships" id="260" r:id="Rbed9263aefe14ed7"/>
    <p:sldId xmlns:r="http://schemas.openxmlformats.org/officeDocument/2006/relationships" id="261" r:id="Rf01b789554db45f5"/>
    <p:sldId xmlns:r="http://schemas.openxmlformats.org/officeDocument/2006/relationships" id="262" r:id="R0092228d19ce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c2115624e4454" /><Relationship Type="http://schemas.openxmlformats.org/officeDocument/2006/relationships/slide" Target="/ppt/slides/slide1.xml" Id="R794ca13b99b24dff" /><Relationship Type="http://schemas.openxmlformats.org/officeDocument/2006/relationships/slide" Target="/ppt/slides/slide2.xml" Id="R86fdc6c8eb624f58" /><Relationship Type="http://schemas.openxmlformats.org/officeDocument/2006/relationships/slide" Target="/ppt/slides/slide3.xml" Id="R3e3757dbeb2043c8" /><Relationship Type="http://schemas.openxmlformats.org/officeDocument/2006/relationships/slide" Target="/ppt/slides/slide4.xml" Id="R8a48a7f1ea654038" /><Relationship Type="http://schemas.openxmlformats.org/officeDocument/2006/relationships/slide" Target="/ppt/slides/slide5.xml" Id="Rbed9263aefe14ed7" /><Relationship Type="http://schemas.openxmlformats.org/officeDocument/2006/relationships/slide" Target="/ppt/slides/slide6.xml" Id="Rf01b789554db45f5" /><Relationship Type="http://schemas.openxmlformats.org/officeDocument/2006/relationships/slide" Target="/ppt/slides/slide7.xml" Id="R0092228d19ce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2e9b9186945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cd54bf1734b25" /><Relationship Type="http://schemas.openxmlformats.org/officeDocument/2006/relationships/theme" Target="/ppt/slideMasters/theme/theme1.xml" Id="R1563f629c85f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cd54bf173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55738a57247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79a4bf7a8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6de79c13f48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ffc10a4ca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67b04ab0f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cbe61f70748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83202fb444e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CAPTIOSUS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CAPTIOSUS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CAPTIOSUS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CAPTIOSUS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CAPTIOSUS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CAPTIOSUS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4 499 265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16 277 577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16 686 682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CAPTIOSUS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JAN GORM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CAPTIOSUS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Gorm Kristiansen, Bueråsen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915 567 223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CAPTIOSUS AS</a:t>
            </a:r>
          </a:p>
        </p:txBody>
      </p:sp>
    </p:spTree>
  </p:cSld>
  <p:clrMapOvr>
    <a:masterClrMapping xmlns:a="http://schemas.openxmlformats.org/drawingml/2006/main"/>
  </p:clrMapOvr>
</p:sld>
</file>