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07229cd424f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3ba620bf0f49f3"/>
  </p:sldMasterIdLst>
  <p:sldIdLst>
    <p:sldId xmlns:r="http://schemas.openxmlformats.org/officeDocument/2006/relationships" id="256" r:id="R062e39cd601d4c45"/>
    <p:sldId xmlns:r="http://schemas.openxmlformats.org/officeDocument/2006/relationships" id="257" r:id="R4e818e37886b4f5d"/>
    <p:sldId xmlns:r="http://schemas.openxmlformats.org/officeDocument/2006/relationships" id="258" r:id="R452170a47d87441c"/>
    <p:sldId xmlns:r="http://schemas.openxmlformats.org/officeDocument/2006/relationships" id="259" r:id="Rb73ea736be1847ed"/>
    <p:sldId xmlns:r="http://schemas.openxmlformats.org/officeDocument/2006/relationships" id="260" r:id="Rb18028be546d4de3"/>
    <p:sldId xmlns:r="http://schemas.openxmlformats.org/officeDocument/2006/relationships" id="261" r:id="R60969116f9a04b1d"/>
    <p:sldId xmlns:r="http://schemas.openxmlformats.org/officeDocument/2006/relationships" id="262" r:id="R16edab4af5d7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ba620bf0f49f3" /><Relationship Type="http://schemas.openxmlformats.org/officeDocument/2006/relationships/slide" Target="/ppt/slides/slide1.xml" Id="R062e39cd601d4c45" /><Relationship Type="http://schemas.openxmlformats.org/officeDocument/2006/relationships/slide" Target="/ppt/slides/slide2.xml" Id="R4e818e37886b4f5d" /><Relationship Type="http://schemas.openxmlformats.org/officeDocument/2006/relationships/slide" Target="/ppt/slides/slide3.xml" Id="R452170a47d87441c" /><Relationship Type="http://schemas.openxmlformats.org/officeDocument/2006/relationships/slide" Target="/ppt/slides/slide4.xml" Id="Rb73ea736be1847ed" /><Relationship Type="http://schemas.openxmlformats.org/officeDocument/2006/relationships/slide" Target="/ppt/slides/slide5.xml" Id="Rb18028be546d4de3" /><Relationship Type="http://schemas.openxmlformats.org/officeDocument/2006/relationships/slide" Target="/ppt/slides/slide6.xml" Id="R60969116f9a04b1d" /><Relationship Type="http://schemas.openxmlformats.org/officeDocument/2006/relationships/slide" Target="/ppt/slides/slide7.xml" Id="R16edab4af5d7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0569f9570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fc11ff8314d1f" /><Relationship Type="http://schemas.openxmlformats.org/officeDocument/2006/relationships/theme" Target="/ppt/slideMasters/theme/theme1.xml" Id="Rfb3574f3712641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afc11ff8314d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f6516abd14b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49c1bf603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598374df84d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9654637924d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579b37a32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9781f782347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12878c864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BRATLIEN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BRATLIEN AS ble etablert [år] og holder til i Snertingdal.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4 177 406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817 863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724 612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8 476 832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9 330 507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BRATLIEN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RUUD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Øverrovegen 379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2838 Snertingdal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915 566 340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