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e21f2848eb46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583b48dba643b1"/>
  </p:sldMasterIdLst>
  <p:sldIdLst>
    <p:sldId xmlns:r="http://schemas.openxmlformats.org/officeDocument/2006/relationships" id="256" r:id="Rfb92e7678d5443e8"/>
    <p:sldId xmlns:r="http://schemas.openxmlformats.org/officeDocument/2006/relationships" id="257" r:id="R51616f9004b742ed"/>
    <p:sldId xmlns:r="http://schemas.openxmlformats.org/officeDocument/2006/relationships" id="258" r:id="Radcdb77b9abf4262"/>
    <p:sldId xmlns:r="http://schemas.openxmlformats.org/officeDocument/2006/relationships" id="259" r:id="R094e3c0727bc401e"/>
    <p:sldId xmlns:r="http://schemas.openxmlformats.org/officeDocument/2006/relationships" id="260" r:id="Rb5628bd17ac549f8"/>
    <p:sldId xmlns:r="http://schemas.openxmlformats.org/officeDocument/2006/relationships" id="261" r:id="R37c62c0507e3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83b48dba643b1" /><Relationship Type="http://schemas.openxmlformats.org/officeDocument/2006/relationships/slide" Target="/ppt/slides/slide1.xml" Id="Rfb92e7678d5443e8" /><Relationship Type="http://schemas.openxmlformats.org/officeDocument/2006/relationships/slide" Target="/ppt/slides/slide2.xml" Id="R51616f9004b742ed" /><Relationship Type="http://schemas.openxmlformats.org/officeDocument/2006/relationships/slide" Target="/ppt/slides/slide3.xml" Id="Radcdb77b9abf4262" /><Relationship Type="http://schemas.openxmlformats.org/officeDocument/2006/relationships/slide" Target="/ppt/slides/slide4.xml" Id="R094e3c0727bc401e" /><Relationship Type="http://schemas.openxmlformats.org/officeDocument/2006/relationships/slide" Target="/ppt/slides/slide5.xml" Id="Rb5628bd17ac549f8" /><Relationship Type="http://schemas.openxmlformats.org/officeDocument/2006/relationships/slide" Target="/ppt/slides/slide6.xml" Id="R37c62c0507e3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513fbb519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57e9dcaab4053" /><Relationship Type="http://schemas.openxmlformats.org/officeDocument/2006/relationships/theme" Target="/ppt/slideMasters/theme/theme1.xml" Id="Reb889f8ca3df4f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a57e9dcaab40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0c364e20c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f80baf5b6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e75b7881d4b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1e7e5bc24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670b5ec5549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669c2243849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BRATLIEN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Øverrovegen 379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2838 Snertingdal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915 566 340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BRATLIEN AS</a:t>
            </a:r>
          </a:p>
        </p:txBody>
      </p:sp>
    </p:spTree>
  </p:cSld>
  <p:clrMapOvr>
    <a:masterClrMapping xmlns:a="http://schemas.openxmlformats.org/drawingml/2006/main"/>
  </p:clrMapOvr>
</p:sld>
</file>