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54a559b5684c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d4928bbfea46b4"/>
  </p:sldMasterIdLst>
  <p:sldIdLst>
    <p:sldId xmlns:r="http://schemas.openxmlformats.org/officeDocument/2006/relationships" id="256" r:id="R7633600c08284d40"/>
    <p:sldId xmlns:r="http://schemas.openxmlformats.org/officeDocument/2006/relationships" id="257" r:id="R790311f4392b4605"/>
    <p:sldId xmlns:r="http://schemas.openxmlformats.org/officeDocument/2006/relationships" id="258" r:id="R01c6bf98db9944e7"/>
    <p:sldId xmlns:r="http://schemas.openxmlformats.org/officeDocument/2006/relationships" id="259" r:id="Rb01cac2de03c4f3c"/>
    <p:sldId xmlns:r="http://schemas.openxmlformats.org/officeDocument/2006/relationships" id="260" r:id="R0b84ef042af84a7f"/>
    <p:sldId xmlns:r="http://schemas.openxmlformats.org/officeDocument/2006/relationships" id="261" r:id="Rc8f07f402fd54f9f"/>
    <p:sldId xmlns:r="http://schemas.openxmlformats.org/officeDocument/2006/relationships" id="262" r:id="R800eed03632742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d4928bbfea46b4" /><Relationship Type="http://schemas.openxmlformats.org/officeDocument/2006/relationships/slide" Target="/ppt/slides/slide1.xml" Id="R7633600c08284d40" /><Relationship Type="http://schemas.openxmlformats.org/officeDocument/2006/relationships/slide" Target="/ppt/slides/slide2.xml" Id="R790311f4392b4605" /><Relationship Type="http://schemas.openxmlformats.org/officeDocument/2006/relationships/slide" Target="/ppt/slides/slide3.xml" Id="R01c6bf98db9944e7" /><Relationship Type="http://schemas.openxmlformats.org/officeDocument/2006/relationships/slide" Target="/ppt/slides/slide4.xml" Id="Rb01cac2de03c4f3c" /><Relationship Type="http://schemas.openxmlformats.org/officeDocument/2006/relationships/slide" Target="/ppt/slides/slide5.xml" Id="R0b84ef042af84a7f" /><Relationship Type="http://schemas.openxmlformats.org/officeDocument/2006/relationships/slide" Target="/ppt/slides/slide6.xml" Id="Rc8f07f402fd54f9f" /><Relationship Type="http://schemas.openxmlformats.org/officeDocument/2006/relationships/slide" Target="/ppt/slides/slide7.xml" Id="R800eed03632742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de6c600cc247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f88d541594481" /><Relationship Type="http://schemas.openxmlformats.org/officeDocument/2006/relationships/theme" Target="/ppt/slideMasters/theme/theme1.xml" Id="R6dde73d1d8d14f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bf88d5415944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2274c66634c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6f27bdfbb44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c69fc1ab145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10152d7f140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cb7669c1547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c132edbc748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f1b52ef684b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ROBERT MARTINSEN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ROBERT MARTINSEN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MARTINSEN HOLDING AS ble etablert [år] og holder til i Solbergmoen.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ROBERT MARTINSEN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ROBERT MARTINSEN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ROBERT MARTINSEN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−63 710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ROBERT MARTINSEN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MARTINSEN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ROBERT MARTINSEN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3058 Solbergmoen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915 565 956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ROBERT MARTINSEN HOLDING AS</a:t>
            </a:r>
          </a:p>
        </p:txBody>
      </p:sp>
    </p:spTree>
  </p:cSld>
  <p:clrMapOvr>
    <a:masterClrMapping xmlns:a="http://schemas.openxmlformats.org/drawingml/2006/main"/>
  </p:clrMapOvr>
</p:sld>
</file>