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51a296586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499a44cc04fe7"/>
  </p:sldMasterIdLst>
  <p:sldIdLst>
    <p:sldId xmlns:r="http://schemas.openxmlformats.org/officeDocument/2006/relationships" id="256" r:id="R9b0773341ec94377"/>
    <p:sldId xmlns:r="http://schemas.openxmlformats.org/officeDocument/2006/relationships" id="257" r:id="R124830dc4c854464"/>
    <p:sldId xmlns:r="http://schemas.openxmlformats.org/officeDocument/2006/relationships" id="258" r:id="R4de593a5d0114ec8"/>
    <p:sldId xmlns:r="http://schemas.openxmlformats.org/officeDocument/2006/relationships" id="259" r:id="R168f36c8a41e45df"/>
    <p:sldId xmlns:r="http://schemas.openxmlformats.org/officeDocument/2006/relationships" id="260" r:id="R7dc5bbbd7f3f4446"/>
    <p:sldId xmlns:r="http://schemas.openxmlformats.org/officeDocument/2006/relationships" id="261" r:id="Ra5a0a8fa73d84e13"/>
    <p:sldId xmlns:r="http://schemas.openxmlformats.org/officeDocument/2006/relationships" id="262" r:id="R316ad11be60f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499a44cc04fe7" /><Relationship Type="http://schemas.openxmlformats.org/officeDocument/2006/relationships/slide" Target="/ppt/slides/slide1.xml" Id="R9b0773341ec94377" /><Relationship Type="http://schemas.openxmlformats.org/officeDocument/2006/relationships/slide" Target="/ppt/slides/slide2.xml" Id="R124830dc4c854464" /><Relationship Type="http://schemas.openxmlformats.org/officeDocument/2006/relationships/slide" Target="/ppt/slides/slide3.xml" Id="R4de593a5d0114ec8" /><Relationship Type="http://schemas.openxmlformats.org/officeDocument/2006/relationships/slide" Target="/ppt/slides/slide4.xml" Id="R168f36c8a41e45df" /><Relationship Type="http://schemas.openxmlformats.org/officeDocument/2006/relationships/slide" Target="/ppt/slides/slide5.xml" Id="R7dc5bbbd7f3f4446" /><Relationship Type="http://schemas.openxmlformats.org/officeDocument/2006/relationships/slide" Target="/ppt/slides/slide6.xml" Id="Ra5a0a8fa73d84e13" /><Relationship Type="http://schemas.openxmlformats.org/officeDocument/2006/relationships/slide" Target="/ppt/slides/slide7.xml" Id="R316ad11be60f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3910a908b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61bd7d6845dc" /><Relationship Type="http://schemas.openxmlformats.org/officeDocument/2006/relationships/theme" Target="/ppt/slideMasters/theme/theme1.xml" Id="Ra826acd509e7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361bd7d68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6eff242e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746dfbce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9f4bf56d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fa510dab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d6f78a81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cef4153b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99f788d4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PROXIMAR SEAFOOD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PROXIMAR SEAFOOD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591 809 000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955 846 000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DAIMYO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KAPITAL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LOYDEN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KVASSHØGDI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NUTRECO INTERNATIONAL B.V.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Statsminister Michelsens veg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jn@proximar.com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www.proximarseafood.com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