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8b550a720248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41091d6b814024"/>
  </p:sldMasterIdLst>
  <p:sldIdLst>
    <p:sldId xmlns:r="http://schemas.openxmlformats.org/officeDocument/2006/relationships" id="256" r:id="R437943b9f9b04636"/>
    <p:sldId xmlns:r="http://schemas.openxmlformats.org/officeDocument/2006/relationships" id="257" r:id="R895623f41a184800"/>
    <p:sldId xmlns:r="http://schemas.openxmlformats.org/officeDocument/2006/relationships" id="258" r:id="Rd2c02596c4824a98"/>
    <p:sldId xmlns:r="http://schemas.openxmlformats.org/officeDocument/2006/relationships" id="259" r:id="R6f7408f062b04d03"/>
    <p:sldId xmlns:r="http://schemas.openxmlformats.org/officeDocument/2006/relationships" id="260" r:id="Rade0f4d3426e4489"/>
    <p:sldId xmlns:r="http://schemas.openxmlformats.org/officeDocument/2006/relationships" id="261" r:id="Rbe496393255b4275"/>
    <p:sldId xmlns:r="http://schemas.openxmlformats.org/officeDocument/2006/relationships" id="262" r:id="R2f386aa8d42943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41091d6b814024" /><Relationship Type="http://schemas.openxmlformats.org/officeDocument/2006/relationships/slide" Target="/ppt/slides/slide1.xml" Id="R437943b9f9b04636" /><Relationship Type="http://schemas.openxmlformats.org/officeDocument/2006/relationships/slide" Target="/ppt/slides/slide2.xml" Id="R895623f41a184800" /><Relationship Type="http://schemas.openxmlformats.org/officeDocument/2006/relationships/slide" Target="/ppt/slides/slide3.xml" Id="Rd2c02596c4824a98" /><Relationship Type="http://schemas.openxmlformats.org/officeDocument/2006/relationships/slide" Target="/ppt/slides/slide4.xml" Id="R6f7408f062b04d03" /><Relationship Type="http://schemas.openxmlformats.org/officeDocument/2006/relationships/slide" Target="/ppt/slides/slide5.xml" Id="Rade0f4d3426e4489" /><Relationship Type="http://schemas.openxmlformats.org/officeDocument/2006/relationships/slide" Target="/ppt/slides/slide6.xml" Id="Rbe496393255b4275" /><Relationship Type="http://schemas.openxmlformats.org/officeDocument/2006/relationships/slide" Target="/ppt/slides/slide7.xml" Id="R2f386aa8d42943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5319a7a0048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2bae8249c42ef" /><Relationship Type="http://schemas.openxmlformats.org/officeDocument/2006/relationships/theme" Target="/ppt/slideMasters/theme/theme1.xml" Id="R6d7ca85bc26e46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e2bae8249c42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df255cc3641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eda0d08e443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00ad13e954f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6d445f94b43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a594095db4f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dca721d5d48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8baa44a264c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 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 FJORD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CHANDNA GAUTAM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KANKAANPÄÄ TUULIA NIINA 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Stålverkskroken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appfjord.com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915 565 476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