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3c0ad0fb93340f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fe7084bbee548ba"/>
  </p:sldMasterIdLst>
  <p:sldIdLst>
    <p:sldId xmlns:r="http://schemas.openxmlformats.org/officeDocument/2006/relationships" id="256" r:id="R82d192c1f2f54ee2"/>
    <p:sldId xmlns:r="http://schemas.openxmlformats.org/officeDocument/2006/relationships" id="257" r:id="Rb0c7e84352884ff9"/>
    <p:sldId xmlns:r="http://schemas.openxmlformats.org/officeDocument/2006/relationships" id="258" r:id="R3c0cb28fce89442e"/>
    <p:sldId xmlns:r="http://schemas.openxmlformats.org/officeDocument/2006/relationships" id="259" r:id="R818e575814a649b7"/>
    <p:sldId xmlns:r="http://schemas.openxmlformats.org/officeDocument/2006/relationships" id="260" r:id="R970e047b0e42420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e7084bbee548ba" /><Relationship Type="http://schemas.openxmlformats.org/officeDocument/2006/relationships/slide" Target="/ppt/slides/slide1.xml" Id="R82d192c1f2f54ee2" /><Relationship Type="http://schemas.openxmlformats.org/officeDocument/2006/relationships/slide" Target="/ppt/slides/slide2.xml" Id="Rb0c7e84352884ff9" /><Relationship Type="http://schemas.openxmlformats.org/officeDocument/2006/relationships/slide" Target="/ppt/slides/slide3.xml" Id="R3c0cb28fce89442e" /><Relationship Type="http://schemas.openxmlformats.org/officeDocument/2006/relationships/slide" Target="/ppt/slides/slide4.xml" Id="R818e575814a649b7" /><Relationship Type="http://schemas.openxmlformats.org/officeDocument/2006/relationships/slide" Target="/ppt/slides/slide5.xml" Id="R970e047b0e42420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e0967bad214d0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1056e639554e79" /><Relationship Type="http://schemas.openxmlformats.org/officeDocument/2006/relationships/theme" Target="/ppt/slideMasters/theme/theme1.xml" Id="R37ba936a8e80486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51056e639554e7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cadf04f55b46f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529153e0384c5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b0e1c4a97046d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f36fae89ed4a0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d8baf5e3d3404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HAVELI RESTAURANT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HAVELI RESTAURANT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HAVELI RESTAURANT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HAVELI RESTAURANT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HAVELI RESTAURANT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HAVELI RESTAURANT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915 560 652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HAVELI RESTAURANT AS</a:t>
            </a:r>
          </a:p>
        </p:txBody>
      </p:sp>
    </p:spTree>
  </p:cSld>
  <p:clrMapOvr>
    <a:masterClrMapping xmlns:a="http://schemas.openxmlformats.org/drawingml/2006/main"/>
  </p:clrMapOvr>
</p:sld>
</file>