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374e8a730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10d087e3d447d"/>
  </p:sldMasterIdLst>
  <p:sldIdLst>
    <p:sldId xmlns:r="http://schemas.openxmlformats.org/officeDocument/2006/relationships" id="256" r:id="R9d2ae6a04cd34d89"/>
    <p:sldId xmlns:r="http://schemas.openxmlformats.org/officeDocument/2006/relationships" id="257" r:id="R5acbf6493c0846f8"/>
    <p:sldId xmlns:r="http://schemas.openxmlformats.org/officeDocument/2006/relationships" id="258" r:id="Rf6d98e56074c4092"/>
    <p:sldId xmlns:r="http://schemas.openxmlformats.org/officeDocument/2006/relationships" id="259" r:id="Rc1bfe7fee38d425c"/>
    <p:sldId xmlns:r="http://schemas.openxmlformats.org/officeDocument/2006/relationships" id="260" r:id="Re07ed7fef7b24745"/>
    <p:sldId xmlns:r="http://schemas.openxmlformats.org/officeDocument/2006/relationships" id="261" r:id="R1def6bc2e9c24c38"/>
    <p:sldId xmlns:r="http://schemas.openxmlformats.org/officeDocument/2006/relationships" id="262" r:id="R5724662afb87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10d087e3d447d" /><Relationship Type="http://schemas.openxmlformats.org/officeDocument/2006/relationships/slide" Target="/ppt/slides/slide1.xml" Id="R9d2ae6a04cd34d89" /><Relationship Type="http://schemas.openxmlformats.org/officeDocument/2006/relationships/slide" Target="/ppt/slides/slide2.xml" Id="R5acbf6493c0846f8" /><Relationship Type="http://schemas.openxmlformats.org/officeDocument/2006/relationships/slide" Target="/ppt/slides/slide3.xml" Id="Rf6d98e56074c4092" /><Relationship Type="http://schemas.openxmlformats.org/officeDocument/2006/relationships/slide" Target="/ppt/slides/slide4.xml" Id="Rc1bfe7fee38d425c" /><Relationship Type="http://schemas.openxmlformats.org/officeDocument/2006/relationships/slide" Target="/ppt/slides/slide5.xml" Id="Re07ed7fef7b24745" /><Relationship Type="http://schemas.openxmlformats.org/officeDocument/2006/relationships/slide" Target="/ppt/slides/slide6.xml" Id="R1def6bc2e9c24c38" /><Relationship Type="http://schemas.openxmlformats.org/officeDocument/2006/relationships/slide" Target="/ppt/slides/slide7.xml" Id="R5724662afb87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556e3379c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58ed552674e1a" /><Relationship Type="http://schemas.openxmlformats.org/officeDocument/2006/relationships/theme" Target="/ppt/slideMasters/theme/theme1.xml" Id="R347941c7f8a5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58ed55267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9e556679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62f57189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618b66315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65e771a71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dcddf8f6a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50b0942d340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91a16b8d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