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85778b3b79a472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f0218e29cec435b"/>
  </p:sldMasterIdLst>
  <p:sldIdLst>
    <p:sldId xmlns:r="http://schemas.openxmlformats.org/officeDocument/2006/relationships" id="256" r:id="Rbd4db38ece0b4677"/>
    <p:sldId xmlns:r="http://schemas.openxmlformats.org/officeDocument/2006/relationships" id="257" r:id="R62d557d31b4949f7"/>
    <p:sldId xmlns:r="http://schemas.openxmlformats.org/officeDocument/2006/relationships" id="258" r:id="Ra5a2618bda024470"/>
    <p:sldId xmlns:r="http://schemas.openxmlformats.org/officeDocument/2006/relationships" id="259" r:id="R2d24fc4872b74b49"/>
    <p:sldId xmlns:r="http://schemas.openxmlformats.org/officeDocument/2006/relationships" id="260" r:id="R95976b71b3c44851"/>
    <p:sldId xmlns:r="http://schemas.openxmlformats.org/officeDocument/2006/relationships" id="261" r:id="R4bab0ab6757d420c"/>
    <p:sldId xmlns:r="http://schemas.openxmlformats.org/officeDocument/2006/relationships" id="262" r:id="Rd09f4a1e84cb447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0218e29cec435b" /><Relationship Type="http://schemas.openxmlformats.org/officeDocument/2006/relationships/slide" Target="/ppt/slides/slide1.xml" Id="Rbd4db38ece0b4677" /><Relationship Type="http://schemas.openxmlformats.org/officeDocument/2006/relationships/slide" Target="/ppt/slides/slide2.xml" Id="R62d557d31b4949f7" /><Relationship Type="http://schemas.openxmlformats.org/officeDocument/2006/relationships/slide" Target="/ppt/slides/slide3.xml" Id="Ra5a2618bda024470" /><Relationship Type="http://schemas.openxmlformats.org/officeDocument/2006/relationships/slide" Target="/ppt/slides/slide4.xml" Id="R2d24fc4872b74b49" /><Relationship Type="http://schemas.openxmlformats.org/officeDocument/2006/relationships/slide" Target="/ppt/slides/slide5.xml" Id="R95976b71b3c44851" /><Relationship Type="http://schemas.openxmlformats.org/officeDocument/2006/relationships/slide" Target="/ppt/slides/slide6.xml" Id="R4bab0ab6757d420c" /><Relationship Type="http://schemas.openxmlformats.org/officeDocument/2006/relationships/slide" Target="/ppt/slides/slide7.xml" Id="Rd09f4a1e84cb447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af4c36403d475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0504f41d9e4194" /><Relationship Type="http://schemas.openxmlformats.org/officeDocument/2006/relationships/theme" Target="/ppt/slideMasters/theme/theme1.xml" Id="Rc5e7085da9b342f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80504f41d9e419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89e641baa846d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4a62c510184e6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b361d234cf4fa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bc1ef5efc54fa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1bd6887ce9418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2f77d2cecd474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a94a2cbcef4f1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H. HALVORSEN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 HALVORSEN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H. HALVORSEN INVEST AS ble etablert [år] og holder til i Skogbygda.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 HALVORSEN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 HALVORSEN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 HALVORSEN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1 338 640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−382 358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−203 687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10 712 962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10 805 705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 HALVORSEN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HALVORSEN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 HALVORSEN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Sjølisetervegen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2164 Skogbygda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915 560 571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 HALVORSEN INVEST AS</a:t>
            </a:r>
          </a:p>
        </p:txBody>
      </p:sp>
    </p:spTree>
  </p:cSld>
  <p:clrMapOvr>
    <a:masterClrMapping xmlns:a="http://schemas.openxmlformats.org/drawingml/2006/main"/>
  </p:clrMapOvr>
</p:sld>
</file>