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aaf0c20e44f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5c9ef19fe47eb"/>
  </p:sldMasterIdLst>
  <p:sldIdLst>
    <p:sldId xmlns:r="http://schemas.openxmlformats.org/officeDocument/2006/relationships" id="256" r:id="R60a27dad08fe4bdc"/>
    <p:sldId xmlns:r="http://schemas.openxmlformats.org/officeDocument/2006/relationships" id="257" r:id="Rbd54390af09249ba"/>
    <p:sldId xmlns:r="http://schemas.openxmlformats.org/officeDocument/2006/relationships" id="258" r:id="R66f7b8cd64c64a34"/>
    <p:sldId xmlns:r="http://schemas.openxmlformats.org/officeDocument/2006/relationships" id="259" r:id="R1e600e1ec4ff49ea"/>
    <p:sldId xmlns:r="http://schemas.openxmlformats.org/officeDocument/2006/relationships" id="260" r:id="R921b062e173f4b8a"/>
    <p:sldId xmlns:r="http://schemas.openxmlformats.org/officeDocument/2006/relationships" id="261" r:id="Rfdd9cb511d684c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5c9ef19fe47eb" /><Relationship Type="http://schemas.openxmlformats.org/officeDocument/2006/relationships/slide" Target="/ppt/slides/slide1.xml" Id="R60a27dad08fe4bdc" /><Relationship Type="http://schemas.openxmlformats.org/officeDocument/2006/relationships/slide" Target="/ppt/slides/slide2.xml" Id="Rbd54390af09249ba" /><Relationship Type="http://schemas.openxmlformats.org/officeDocument/2006/relationships/slide" Target="/ppt/slides/slide3.xml" Id="R66f7b8cd64c64a34" /><Relationship Type="http://schemas.openxmlformats.org/officeDocument/2006/relationships/slide" Target="/ppt/slides/slide4.xml" Id="R1e600e1ec4ff49ea" /><Relationship Type="http://schemas.openxmlformats.org/officeDocument/2006/relationships/slide" Target="/ppt/slides/slide5.xml" Id="R921b062e173f4b8a" /><Relationship Type="http://schemas.openxmlformats.org/officeDocument/2006/relationships/slide" Target="/ppt/slides/slide6.xml" Id="Rfdd9cb511d684c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95f009620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17d0701ab4fbf" /><Relationship Type="http://schemas.openxmlformats.org/officeDocument/2006/relationships/theme" Target="/ppt/slideMasters/theme/theme1.xml" Id="R0f3cf8ad2d6948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17d0701ab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c50431d95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c49b05cfe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dc8e7a9f0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0ead30dc7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7251471dd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446d48dbf4e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