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99a1cf6e58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d71b89de84b25"/>
  </p:sldMasterIdLst>
  <p:sldIdLst>
    <p:sldId xmlns:r="http://schemas.openxmlformats.org/officeDocument/2006/relationships" id="256" r:id="Rec97ad64cb844adb"/>
    <p:sldId xmlns:r="http://schemas.openxmlformats.org/officeDocument/2006/relationships" id="257" r:id="Re1e1186d1270402d"/>
    <p:sldId xmlns:r="http://schemas.openxmlformats.org/officeDocument/2006/relationships" id="258" r:id="Rd1d435f7ac8b483d"/>
    <p:sldId xmlns:r="http://schemas.openxmlformats.org/officeDocument/2006/relationships" id="259" r:id="Rdf3de4b0da5e49fb"/>
    <p:sldId xmlns:r="http://schemas.openxmlformats.org/officeDocument/2006/relationships" id="260" r:id="R3752f191e0e94baa"/>
    <p:sldId xmlns:r="http://schemas.openxmlformats.org/officeDocument/2006/relationships" id="261" r:id="Rad68998ee1ed4aa8"/>
    <p:sldId xmlns:r="http://schemas.openxmlformats.org/officeDocument/2006/relationships" id="262" r:id="R83217dbeed95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d71b89de84b25" /><Relationship Type="http://schemas.openxmlformats.org/officeDocument/2006/relationships/slide" Target="/ppt/slides/slide1.xml" Id="Rec97ad64cb844adb" /><Relationship Type="http://schemas.openxmlformats.org/officeDocument/2006/relationships/slide" Target="/ppt/slides/slide2.xml" Id="Re1e1186d1270402d" /><Relationship Type="http://schemas.openxmlformats.org/officeDocument/2006/relationships/slide" Target="/ppt/slides/slide3.xml" Id="Rd1d435f7ac8b483d" /><Relationship Type="http://schemas.openxmlformats.org/officeDocument/2006/relationships/slide" Target="/ppt/slides/slide4.xml" Id="Rdf3de4b0da5e49fb" /><Relationship Type="http://schemas.openxmlformats.org/officeDocument/2006/relationships/slide" Target="/ppt/slides/slide5.xml" Id="R3752f191e0e94baa" /><Relationship Type="http://schemas.openxmlformats.org/officeDocument/2006/relationships/slide" Target="/ppt/slides/slide6.xml" Id="Rad68998ee1ed4aa8" /><Relationship Type="http://schemas.openxmlformats.org/officeDocument/2006/relationships/slide" Target="/ppt/slides/slide7.xml" Id="R83217dbeed95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4a2b5c8af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e8fb49894c15" /><Relationship Type="http://schemas.openxmlformats.org/officeDocument/2006/relationships/theme" Target="/ppt/slideMasters/theme/theme1.xml" Id="R4da8452e22d6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68e8fb4989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f59427ac5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5359169b9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6fc5b3f2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f2f519fdf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785ce1ccf45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f9f77facc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75565e467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