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ae95c796cf4d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fedfae9a874783"/>
  </p:sldMasterIdLst>
  <p:sldIdLst>
    <p:sldId xmlns:r="http://schemas.openxmlformats.org/officeDocument/2006/relationships" id="256" r:id="R6f696e277bf146b4"/>
    <p:sldId xmlns:r="http://schemas.openxmlformats.org/officeDocument/2006/relationships" id="257" r:id="R04252327829e44bc"/>
    <p:sldId xmlns:r="http://schemas.openxmlformats.org/officeDocument/2006/relationships" id="258" r:id="R530a520c0de7410b"/>
    <p:sldId xmlns:r="http://schemas.openxmlformats.org/officeDocument/2006/relationships" id="259" r:id="R7a27d8232cab4526"/>
    <p:sldId xmlns:r="http://schemas.openxmlformats.org/officeDocument/2006/relationships" id="260" r:id="R5322595e9f554fbc"/>
    <p:sldId xmlns:r="http://schemas.openxmlformats.org/officeDocument/2006/relationships" id="261" r:id="Rf6b561f226244593"/>
    <p:sldId xmlns:r="http://schemas.openxmlformats.org/officeDocument/2006/relationships" id="262" r:id="R02ff57e593134a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fedfae9a874783" /><Relationship Type="http://schemas.openxmlformats.org/officeDocument/2006/relationships/slide" Target="/ppt/slides/slide1.xml" Id="R6f696e277bf146b4" /><Relationship Type="http://schemas.openxmlformats.org/officeDocument/2006/relationships/slide" Target="/ppt/slides/slide2.xml" Id="R04252327829e44bc" /><Relationship Type="http://schemas.openxmlformats.org/officeDocument/2006/relationships/slide" Target="/ppt/slides/slide3.xml" Id="R530a520c0de7410b" /><Relationship Type="http://schemas.openxmlformats.org/officeDocument/2006/relationships/slide" Target="/ppt/slides/slide4.xml" Id="R7a27d8232cab4526" /><Relationship Type="http://schemas.openxmlformats.org/officeDocument/2006/relationships/slide" Target="/ppt/slides/slide5.xml" Id="R5322595e9f554fbc" /><Relationship Type="http://schemas.openxmlformats.org/officeDocument/2006/relationships/slide" Target="/ppt/slides/slide6.xml" Id="Rf6b561f226244593" /><Relationship Type="http://schemas.openxmlformats.org/officeDocument/2006/relationships/slide" Target="/ppt/slides/slide7.xml" Id="R02ff57e593134a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ff76e7132a4c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96e2f61ab4150" /><Relationship Type="http://schemas.openxmlformats.org/officeDocument/2006/relationships/theme" Target="/ppt/slideMasters/theme/theme1.xml" Id="R2474eb59516c4c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996e2f61ab41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5520bd95e49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cf6c8fdc24b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215a0f2a749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70823e7e44a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214777214a4b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82e4bd0c44f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23d2bc3ba4c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VESTRE AKER EIENDOMSSELSKAB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AKER EIENDOMSSELSKAB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AKER EIENDOMSSELSKAB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AKER EIENDOMSSELSKAB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AKER EIENDOMSSELSKAB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AKER EIENDOMSSELSKAB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729 988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−431 274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−1 542 350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−1 618 588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57 956 035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AKER EIENDOMSSELSKAB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NEO INVESTMENT GROUP B.V  –  50,7 %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DONNAIOLA HOLDING AS  –  24,7 %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STARTPLATTAN 198755 AB UNÄ STELLA C  –  24,7 %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AKER EIENDOMSSELSKAB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Midttunveien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915 550 215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VESTRE AKER EIENDOMSSELSKAB AS</a:t>
            </a:r>
          </a:p>
        </p:txBody>
      </p:sp>
    </p:spTree>
  </p:cSld>
  <p:clrMapOvr>
    <a:masterClrMapping xmlns:a="http://schemas.openxmlformats.org/drawingml/2006/main"/>
  </p:clrMapOvr>
</p:sld>
</file>