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32e59ef2414b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296fb7acff495e"/>
  </p:sldMasterIdLst>
  <p:sldIdLst>
    <p:sldId xmlns:r="http://schemas.openxmlformats.org/officeDocument/2006/relationships" id="256" r:id="R5a679bb0cb5744af"/>
    <p:sldId xmlns:r="http://schemas.openxmlformats.org/officeDocument/2006/relationships" id="257" r:id="R9b313fd9e2f64615"/>
    <p:sldId xmlns:r="http://schemas.openxmlformats.org/officeDocument/2006/relationships" id="258" r:id="Rc10c64e11cfd442f"/>
    <p:sldId xmlns:r="http://schemas.openxmlformats.org/officeDocument/2006/relationships" id="259" r:id="Ree9f929686c444cd"/>
    <p:sldId xmlns:r="http://schemas.openxmlformats.org/officeDocument/2006/relationships" id="260" r:id="R70f6350aadcd41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296fb7acff495e" /><Relationship Type="http://schemas.openxmlformats.org/officeDocument/2006/relationships/slide" Target="/ppt/slides/slide1.xml" Id="R5a679bb0cb5744af" /><Relationship Type="http://schemas.openxmlformats.org/officeDocument/2006/relationships/slide" Target="/ppt/slides/slide2.xml" Id="R9b313fd9e2f64615" /><Relationship Type="http://schemas.openxmlformats.org/officeDocument/2006/relationships/slide" Target="/ppt/slides/slide3.xml" Id="Rc10c64e11cfd442f" /><Relationship Type="http://schemas.openxmlformats.org/officeDocument/2006/relationships/slide" Target="/ppt/slides/slide4.xml" Id="Ree9f929686c444cd" /><Relationship Type="http://schemas.openxmlformats.org/officeDocument/2006/relationships/slide" Target="/ppt/slides/slide5.xml" Id="R70f6350aadcd41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b7b935ad6949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cc8cd48034350" /><Relationship Type="http://schemas.openxmlformats.org/officeDocument/2006/relationships/theme" Target="/ppt/slideMasters/theme/theme1.xml" Id="Rb2bfabe2e5f949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3cc8cd480343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688d9958046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76c9942c845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90df379bc48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7b468c05942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75237ada545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NEDRE GLOMMA BOWLS OG CURLING CLUB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NEDRE GLOMMA BOWLS OG CURLING CLUB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GLOMMA BOWLS OG CURLING CLUB ble etablert [år] og holder til i Gamle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NEDRE GLOMMA BOWLS OG CURLING CLUB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NEDRE GLOMMA BOWLS OG CURLING CLUB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NEDRE GLOMMA BOWLS OG CURLING CLUB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Glenn Johansen, Perlemorveien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1639 Gamle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glenn1639@outlook.com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www.facebook.com/Nedre-Glomma-Bowls-og-Curling-Club-835446866577700/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915 548 830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NEDRE GLOMMA BOWLS OG CURLING CLUB</a:t>
            </a:r>
          </a:p>
        </p:txBody>
      </p:sp>
    </p:spTree>
  </p:cSld>
  <p:clrMapOvr>
    <a:masterClrMapping xmlns:a="http://schemas.openxmlformats.org/drawingml/2006/main"/>
  </p:clrMapOvr>
</p:sld>
</file>