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524894281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7775657ec4987"/>
  </p:sldMasterIdLst>
  <p:sldIdLst>
    <p:sldId xmlns:r="http://schemas.openxmlformats.org/officeDocument/2006/relationships" id="256" r:id="Re3d15d4b2db94b6a"/>
    <p:sldId xmlns:r="http://schemas.openxmlformats.org/officeDocument/2006/relationships" id="257" r:id="R04dcdb97226e4d16"/>
    <p:sldId xmlns:r="http://schemas.openxmlformats.org/officeDocument/2006/relationships" id="258" r:id="R5acbb7aab9e04e75"/>
    <p:sldId xmlns:r="http://schemas.openxmlformats.org/officeDocument/2006/relationships" id="259" r:id="R1558c72ef5174dc4"/>
    <p:sldId xmlns:r="http://schemas.openxmlformats.org/officeDocument/2006/relationships" id="260" r:id="R6fe82a4accbb4163"/>
    <p:sldId xmlns:r="http://schemas.openxmlformats.org/officeDocument/2006/relationships" id="261" r:id="Re0536686352e41e7"/>
    <p:sldId xmlns:r="http://schemas.openxmlformats.org/officeDocument/2006/relationships" id="262" r:id="Ra8039d4880a6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7775657ec4987" /><Relationship Type="http://schemas.openxmlformats.org/officeDocument/2006/relationships/slide" Target="/ppt/slides/slide1.xml" Id="Re3d15d4b2db94b6a" /><Relationship Type="http://schemas.openxmlformats.org/officeDocument/2006/relationships/slide" Target="/ppt/slides/slide2.xml" Id="R04dcdb97226e4d16" /><Relationship Type="http://schemas.openxmlformats.org/officeDocument/2006/relationships/slide" Target="/ppt/slides/slide3.xml" Id="R5acbb7aab9e04e75" /><Relationship Type="http://schemas.openxmlformats.org/officeDocument/2006/relationships/slide" Target="/ppt/slides/slide4.xml" Id="R1558c72ef5174dc4" /><Relationship Type="http://schemas.openxmlformats.org/officeDocument/2006/relationships/slide" Target="/ppt/slides/slide5.xml" Id="R6fe82a4accbb4163" /><Relationship Type="http://schemas.openxmlformats.org/officeDocument/2006/relationships/slide" Target="/ppt/slides/slide6.xml" Id="Re0536686352e41e7" /><Relationship Type="http://schemas.openxmlformats.org/officeDocument/2006/relationships/slide" Target="/ppt/slides/slide7.xml" Id="Ra8039d4880a6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0ffe33588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6e93c67d34d8e" /><Relationship Type="http://schemas.openxmlformats.org/officeDocument/2006/relationships/theme" Target="/ppt/slideMasters/theme/theme1.xml" Id="R2add6e6ab5f0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6e93c67d3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9c2a77ca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bb2d98c5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ea9da9e7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faec3a34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cbf62da20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2fc1de55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33399c97f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SERVERING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SERVERING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