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a48b73eea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6196d8e514712"/>
  </p:sldMasterIdLst>
  <p:sldIdLst>
    <p:sldId xmlns:r="http://schemas.openxmlformats.org/officeDocument/2006/relationships" id="256" r:id="R82cf200066544387"/>
    <p:sldId xmlns:r="http://schemas.openxmlformats.org/officeDocument/2006/relationships" id="257" r:id="Rc1ac1263d3af47ec"/>
    <p:sldId xmlns:r="http://schemas.openxmlformats.org/officeDocument/2006/relationships" id="258" r:id="Rc72ea9a2dc944e03"/>
    <p:sldId xmlns:r="http://schemas.openxmlformats.org/officeDocument/2006/relationships" id="259" r:id="Re397f893a9704090"/>
    <p:sldId xmlns:r="http://schemas.openxmlformats.org/officeDocument/2006/relationships" id="260" r:id="R7b9c68f7440342b0"/>
    <p:sldId xmlns:r="http://schemas.openxmlformats.org/officeDocument/2006/relationships" id="261" r:id="Rcf635015254f4b14"/>
    <p:sldId xmlns:r="http://schemas.openxmlformats.org/officeDocument/2006/relationships" id="262" r:id="R633147de3fd1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6196d8e514712" /><Relationship Type="http://schemas.openxmlformats.org/officeDocument/2006/relationships/slide" Target="/ppt/slides/slide1.xml" Id="R82cf200066544387" /><Relationship Type="http://schemas.openxmlformats.org/officeDocument/2006/relationships/slide" Target="/ppt/slides/slide2.xml" Id="Rc1ac1263d3af47ec" /><Relationship Type="http://schemas.openxmlformats.org/officeDocument/2006/relationships/slide" Target="/ppt/slides/slide3.xml" Id="Rc72ea9a2dc944e03" /><Relationship Type="http://schemas.openxmlformats.org/officeDocument/2006/relationships/slide" Target="/ppt/slides/slide4.xml" Id="Re397f893a9704090" /><Relationship Type="http://schemas.openxmlformats.org/officeDocument/2006/relationships/slide" Target="/ppt/slides/slide5.xml" Id="R7b9c68f7440342b0" /><Relationship Type="http://schemas.openxmlformats.org/officeDocument/2006/relationships/slide" Target="/ppt/slides/slide6.xml" Id="Rcf635015254f4b14" /><Relationship Type="http://schemas.openxmlformats.org/officeDocument/2006/relationships/slide" Target="/ppt/slides/slide7.xml" Id="R633147de3fd1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a1ac031ae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0d3bf76334770" /><Relationship Type="http://schemas.openxmlformats.org/officeDocument/2006/relationships/theme" Target="/ppt/slideMasters/theme/theme1.xml" Id="Rde7f94f6ee6e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0d3bf763347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b68d7d06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fc795b969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f16018a1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455fb49d0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bfa548e2a4a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576a08e81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570e256fa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