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705b37e73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bc8d04f58c4285"/>
  </p:sldMasterIdLst>
  <p:sldIdLst>
    <p:sldId xmlns:r="http://schemas.openxmlformats.org/officeDocument/2006/relationships" id="256" r:id="R6ffc8a317af8401b"/>
    <p:sldId xmlns:r="http://schemas.openxmlformats.org/officeDocument/2006/relationships" id="257" r:id="R2571f2f1f5844f1e"/>
    <p:sldId xmlns:r="http://schemas.openxmlformats.org/officeDocument/2006/relationships" id="258" r:id="Rc169854a94bc400f"/>
    <p:sldId xmlns:r="http://schemas.openxmlformats.org/officeDocument/2006/relationships" id="259" r:id="R1bd689adab564f97"/>
    <p:sldId xmlns:r="http://schemas.openxmlformats.org/officeDocument/2006/relationships" id="260" r:id="R7453416ea11f4a91"/>
    <p:sldId xmlns:r="http://schemas.openxmlformats.org/officeDocument/2006/relationships" id="261" r:id="R4c3cfffd4e824214"/>
    <p:sldId xmlns:r="http://schemas.openxmlformats.org/officeDocument/2006/relationships" id="262" r:id="R669b89622fbe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c8d04f58c4285" /><Relationship Type="http://schemas.openxmlformats.org/officeDocument/2006/relationships/slide" Target="/ppt/slides/slide1.xml" Id="R6ffc8a317af8401b" /><Relationship Type="http://schemas.openxmlformats.org/officeDocument/2006/relationships/slide" Target="/ppt/slides/slide2.xml" Id="R2571f2f1f5844f1e" /><Relationship Type="http://schemas.openxmlformats.org/officeDocument/2006/relationships/slide" Target="/ppt/slides/slide3.xml" Id="Rc169854a94bc400f" /><Relationship Type="http://schemas.openxmlformats.org/officeDocument/2006/relationships/slide" Target="/ppt/slides/slide4.xml" Id="R1bd689adab564f97" /><Relationship Type="http://schemas.openxmlformats.org/officeDocument/2006/relationships/slide" Target="/ppt/slides/slide5.xml" Id="R7453416ea11f4a91" /><Relationship Type="http://schemas.openxmlformats.org/officeDocument/2006/relationships/slide" Target="/ppt/slides/slide6.xml" Id="R4c3cfffd4e824214" /><Relationship Type="http://schemas.openxmlformats.org/officeDocument/2006/relationships/slide" Target="/ppt/slides/slide7.xml" Id="R669b89622fbe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64ce8c82743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dc377fe2a49d3" /><Relationship Type="http://schemas.openxmlformats.org/officeDocument/2006/relationships/theme" Target="/ppt/slideMasters/theme/theme1.xml" Id="R311a046b18be46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1dc377fe2a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de11c8b99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076a9d25d4f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ebfb479e047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5c93ee4c7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991ae3e434f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aa31e8c6e4c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dc763c03244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