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f6b525f39845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16d6bd677e4600"/>
  </p:sldMasterIdLst>
  <p:sldIdLst>
    <p:sldId xmlns:r="http://schemas.openxmlformats.org/officeDocument/2006/relationships" id="256" r:id="R6ba2ae0464a04d56"/>
    <p:sldId xmlns:r="http://schemas.openxmlformats.org/officeDocument/2006/relationships" id="257" r:id="Rd8614ef298ad4e15"/>
    <p:sldId xmlns:r="http://schemas.openxmlformats.org/officeDocument/2006/relationships" id="258" r:id="Re8965169cf4842c5"/>
    <p:sldId xmlns:r="http://schemas.openxmlformats.org/officeDocument/2006/relationships" id="259" r:id="R5e9deb87bda147fa"/>
    <p:sldId xmlns:r="http://schemas.openxmlformats.org/officeDocument/2006/relationships" id="260" r:id="R3ac962c6b5aa4713"/>
    <p:sldId xmlns:r="http://schemas.openxmlformats.org/officeDocument/2006/relationships" id="261" r:id="R6181ef1c8ef6427a"/>
    <p:sldId xmlns:r="http://schemas.openxmlformats.org/officeDocument/2006/relationships" id="262" r:id="Re423ba60c8594c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16d6bd677e4600" /><Relationship Type="http://schemas.openxmlformats.org/officeDocument/2006/relationships/slide" Target="/ppt/slides/slide1.xml" Id="R6ba2ae0464a04d56" /><Relationship Type="http://schemas.openxmlformats.org/officeDocument/2006/relationships/slide" Target="/ppt/slides/slide2.xml" Id="Rd8614ef298ad4e15" /><Relationship Type="http://schemas.openxmlformats.org/officeDocument/2006/relationships/slide" Target="/ppt/slides/slide3.xml" Id="Re8965169cf4842c5" /><Relationship Type="http://schemas.openxmlformats.org/officeDocument/2006/relationships/slide" Target="/ppt/slides/slide4.xml" Id="R5e9deb87bda147fa" /><Relationship Type="http://schemas.openxmlformats.org/officeDocument/2006/relationships/slide" Target="/ppt/slides/slide5.xml" Id="R3ac962c6b5aa4713" /><Relationship Type="http://schemas.openxmlformats.org/officeDocument/2006/relationships/slide" Target="/ppt/slides/slide6.xml" Id="R6181ef1c8ef6427a" /><Relationship Type="http://schemas.openxmlformats.org/officeDocument/2006/relationships/slide" Target="/ppt/slides/slide7.xml" Id="Re423ba60c8594c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04f96345924e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a6eb8819a24cb2" /><Relationship Type="http://schemas.openxmlformats.org/officeDocument/2006/relationships/theme" Target="/ppt/slideMasters/theme/theme1.xml" Id="R971f2258441e47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a6eb8819a24c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2ea7067bf4e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bbf36bd3749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fa25441184f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40c7260f34f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a92821dc545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1e67db03ef4c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2299b0d3742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REFRAME ARKITEKTUR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REFRAME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REFRAME ARKITEKTUR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REFRAME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REFRAME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REFRAME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−799 518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213 913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REFRAME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REFRAME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REFRAME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Slottsgate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kontor@reframe.no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www.reframe.no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915 545 343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REFRAME ARKITEKTUR AS</a:t>
            </a:r>
          </a:p>
        </p:txBody>
      </p:sp>
    </p:spTree>
  </p:cSld>
  <p:clrMapOvr>
    <a:masterClrMapping xmlns:a="http://schemas.openxmlformats.org/drawingml/2006/main"/>
  </p:clrMapOvr>
</p:sld>
</file>