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2dab397f5349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fffa7226a74d29"/>
  </p:sldMasterIdLst>
  <p:sldIdLst>
    <p:sldId xmlns:r="http://schemas.openxmlformats.org/officeDocument/2006/relationships" id="256" r:id="Re60f76e280234efb"/>
    <p:sldId xmlns:r="http://schemas.openxmlformats.org/officeDocument/2006/relationships" id="257" r:id="R31feb7d2832f49de"/>
    <p:sldId xmlns:r="http://schemas.openxmlformats.org/officeDocument/2006/relationships" id="258" r:id="R158007f189434232"/>
    <p:sldId xmlns:r="http://schemas.openxmlformats.org/officeDocument/2006/relationships" id="259" r:id="Rd6954ad51e374f84"/>
    <p:sldId xmlns:r="http://schemas.openxmlformats.org/officeDocument/2006/relationships" id="260" r:id="R2b5e5e8a1bb24e9d"/>
    <p:sldId xmlns:r="http://schemas.openxmlformats.org/officeDocument/2006/relationships" id="261" r:id="Rf2de7a1c230c4f62"/>
    <p:sldId xmlns:r="http://schemas.openxmlformats.org/officeDocument/2006/relationships" id="262" r:id="R6a42447095db43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fffa7226a74d29" /><Relationship Type="http://schemas.openxmlformats.org/officeDocument/2006/relationships/slide" Target="/ppt/slides/slide1.xml" Id="Re60f76e280234efb" /><Relationship Type="http://schemas.openxmlformats.org/officeDocument/2006/relationships/slide" Target="/ppt/slides/slide2.xml" Id="R31feb7d2832f49de" /><Relationship Type="http://schemas.openxmlformats.org/officeDocument/2006/relationships/slide" Target="/ppt/slides/slide3.xml" Id="R158007f189434232" /><Relationship Type="http://schemas.openxmlformats.org/officeDocument/2006/relationships/slide" Target="/ppt/slides/slide4.xml" Id="Rd6954ad51e374f84" /><Relationship Type="http://schemas.openxmlformats.org/officeDocument/2006/relationships/slide" Target="/ppt/slides/slide5.xml" Id="R2b5e5e8a1bb24e9d" /><Relationship Type="http://schemas.openxmlformats.org/officeDocument/2006/relationships/slide" Target="/ppt/slides/slide6.xml" Id="Rf2de7a1c230c4f62" /><Relationship Type="http://schemas.openxmlformats.org/officeDocument/2006/relationships/slide" Target="/ppt/slides/slide7.xml" Id="R6a42447095db43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39e3e038054c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5eae604e543ac" /><Relationship Type="http://schemas.openxmlformats.org/officeDocument/2006/relationships/theme" Target="/ppt/slideMasters/theme/theme1.xml" Id="R1b64e1416ea94a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55eae604e543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4ba6b2f6040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ab9e757b442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ccf3c179943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bcc7c49344e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65ecb08a146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1f1b184bd4f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60619c91b4c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HUSO HOLDING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872 222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13 219 811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13 365 388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ANN-CHRISTIN KULSRUD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Nyholmsvegen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2052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915 545 203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HUSO HOLDING AS</a:t>
            </a:r>
          </a:p>
        </p:txBody>
      </p:sp>
    </p:spTree>
  </p:cSld>
  <p:clrMapOvr>
    <a:masterClrMapping xmlns:a="http://schemas.openxmlformats.org/drawingml/2006/main"/>
  </p:clrMapOvr>
</p:sld>
</file>