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a592cf8374d413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441d649f9914308"/>
  </p:sldMasterIdLst>
  <p:sldIdLst>
    <p:sldId xmlns:r="http://schemas.openxmlformats.org/officeDocument/2006/relationships" id="256" r:id="Rd165f66a673e48d4"/>
    <p:sldId xmlns:r="http://schemas.openxmlformats.org/officeDocument/2006/relationships" id="257" r:id="R643de1f2f0bf4203"/>
    <p:sldId xmlns:r="http://schemas.openxmlformats.org/officeDocument/2006/relationships" id="258" r:id="R7f0d7d91ff5c434f"/>
    <p:sldId xmlns:r="http://schemas.openxmlformats.org/officeDocument/2006/relationships" id="259" r:id="Re25bb6d8c52c43f8"/>
    <p:sldId xmlns:r="http://schemas.openxmlformats.org/officeDocument/2006/relationships" id="260" r:id="R91bdb2444fed4913"/>
    <p:sldId xmlns:r="http://schemas.openxmlformats.org/officeDocument/2006/relationships" id="261" r:id="R4a49689354d145ba"/>
    <p:sldId xmlns:r="http://schemas.openxmlformats.org/officeDocument/2006/relationships" id="262" r:id="Rda5013d8b2cd4dc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441d649f9914308" /><Relationship Type="http://schemas.openxmlformats.org/officeDocument/2006/relationships/slide" Target="/ppt/slides/slide1.xml" Id="Rd165f66a673e48d4" /><Relationship Type="http://schemas.openxmlformats.org/officeDocument/2006/relationships/slide" Target="/ppt/slides/slide2.xml" Id="R643de1f2f0bf4203" /><Relationship Type="http://schemas.openxmlformats.org/officeDocument/2006/relationships/slide" Target="/ppt/slides/slide3.xml" Id="R7f0d7d91ff5c434f" /><Relationship Type="http://schemas.openxmlformats.org/officeDocument/2006/relationships/slide" Target="/ppt/slides/slide4.xml" Id="Re25bb6d8c52c43f8" /><Relationship Type="http://schemas.openxmlformats.org/officeDocument/2006/relationships/slide" Target="/ppt/slides/slide5.xml" Id="R91bdb2444fed4913" /><Relationship Type="http://schemas.openxmlformats.org/officeDocument/2006/relationships/slide" Target="/ppt/slides/slide6.xml" Id="R4a49689354d145ba" /><Relationship Type="http://schemas.openxmlformats.org/officeDocument/2006/relationships/slide" Target="/ppt/slides/slide7.xml" Id="Rda5013d8b2cd4dc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6a75507dc6c424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d955cdd84247ba" /><Relationship Type="http://schemas.openxmlformats.org/officeDocument/2006/relationships/theme" Target="/ppt/slideMasters/theme/theme1.xml" Id="R2eab2eea5b6a4ec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dd955cdd84247b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e916397f1e4a5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2af7a569e24d0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decb8dd8c54d5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e7a88b4eb34af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845a884dc64ce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ebaba4f95341f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257c77c0154f0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BJØRN STIANSEN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STIANSEN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BJØRN STIANSEN HOLDING AS ble etablert [år] og holder til i Akland.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STIANSEN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STIANSEN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STIANSEN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38 250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−83 007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838 784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78 083 445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83 109 786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STIANSEN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STIANSEN BJØRN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STIANSEN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Porsveien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4994 Akland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915 543 286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STIANSEN HOLDING AS</a:t>
            </a:r>
          </a:p>
        </p:txBody>
      </p:sp>
    </p:spTree>
  </p:cSld>
  <p:clrMapOvr>
    <a:masterClrMapping xmlns:a="http://schemas.openxmlformats.org/drawingml/2006/main"/>
  </p:clrMapOvr>
</p:sld>
</file>