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3df41e6fc049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3a5c3614e4c9c"/>
  </p:sldMasterIdLst>
  <p:sldIdLst>
    <p:sldId xmlns:r="http://schemas.openxmlformats.org/officeDocument/2006/relationships" id="256" r:id="R86d6c0223ea94a13"/>
    <p:sldId xmlns:r="http://schemas.openxmlformats.org/officeDocument/2006/relationships" id="257" r:id="R5aee219a4a334be9"/>
    <p:sldId xmlns:r="http://schemas.openxmlformats.org/officeDocument/2006/relationships" id="258" r:id="R0f79a8ec922e4531"/>
    <p:sldId xmlns:r="http://schemas.openxmlformats.org/officeDocument/2006/relationships" id="259" r:id="Rda6f16e11c8f4ba9"/>
    <p:sldId xmlns:r="http://schemas.openxmlformats.org/officeDocument/2006/relationships" id="260" r:id="R001711af14fb4ea6"/>
    <p:sldId xmlns:r="http://schemas.openxmlformats.org/officeDocument/2006/relationships" id="261" r:id="R85d92e9b95a14221"/>
    <p:sldId xmlns:r="http://schemas.openxmlformats.org/officeDocument/2006/relationships" id="262" r:id="R8dd018cbd70d42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3a5c3614e4c9c" /><Relationship Type="http://schemas.openxmlformats.org/officeDocument/2006/relationships/slide" Target="/ppt/slides/slide1.xml" Id="R86d6c0223ea94a13" /><Relationship Type="http://schemas.openxmlformats.org/officeDocument/2006/relationships/slide" Target="/ppt/slides/slide2.xml" Id="R5aee219a4a334be9" /><Relationship Type="http://schemas.openxmlformats.org/officeDocument/2006/relationships/slide" Target="/ppt/slides/slide3.xml" Id="R0f79a8ec922e4531" /><Relationship Type="http://schemas.openxmlformats.org/officeDocument/2006/relationships/slide" Target="/ppt/slides/slide4.xml" Id="Rda6f16e11c8f4ba9" /><Relationship Type="http://schemas.openxmlformats.org/officeDocument/2006/relationships/slide" Target="/ppt/slides/slide5.xml" Id="R001711af14fb4ea6" /><Relationship Type="http://schemas.openxmlformats.org/officeDocument/2006/relationships/slide" Target="/ppt/slides/slide6.xml" Id="R85d92e9b95a14221" /><Relationship Type="http://schemas.openxmlformats.org/officeDocument/2006/relationships/slide" Target="/ppt/slides/slide7.xml" Id="R8dd018cbd70d42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2e5bd5ea142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ce9c58e204372" /><Relationship Type="http://schemas.openxmlformats.org/officeDocument/2006/relationships/theme" Target="/ppt/slideMasters/theme/theme1.xml" Id="R77bd7f5f08fc43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ce9c58e20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39f42c8fd45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3fe71e2bd44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30a83fe03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3f1cd1b54b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0d89d545944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dfd5a10f04c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5f12307cf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OBERRAUTER BYGG OG 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BYGG OG SPRENGNING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3 461 475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549 363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1 878 044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3 150 189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OBERRAUTER HUBERT MANFRED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Bentsebingen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1542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OBERRAUTER BYGG OG SPRENGNING AS</a:t>
            </a:r>
          </a:p>
        </p:txBody>
      </p:sp>
    </p:spTree>
  </p:cSld>
  <p:clrMapOvr>
    <a:masterClrMapping xmlns:a="http://schemas.openxmlformats.org/drawingml/2006/main"/>
  </p:clrMapOvr>
</p:sld>
</file>