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3cecfd99e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b7081f26cf481d"/>
  </p:sldMasterIdLst>
  <p:sldIdLst>
    <p:sldId xmlns:r="http://schemas.openxmlformats.org/officeDocument/2006/relationships" id="256" r:id="Rc6d29eafc8dc449c"/>
    <p:sldId xmlns:r="http://schemas.openxmlformats.org/officeDocument/2006/relationships" id="257" r:id="Rc1db4e6013aa4210"/>
    <p:sldId xmlns:r="http://schemas.openxmlformats.org/officeDocument/2006/relationships" id="258" r:id="Raebdfebfbb884f94"/>
    <p:sldId xmlns:r="http://schemas.openxmlformats.org/officeDocument/2006/relationships" id="259" r:id="R5b6727bac45e4025"/>
    <p:sldId xmlns:r="http://schemas.openxmlformats.org/officeDocument/2006/relationships" id="260" r:id="Rbb1649426f5b440a"/>
    <p:sldId xmlns:r="http://schemas.openxmlformats.org/officeDocument/2006/relationships" id="261" r:id="R4ac96c91aeb84d63"/>
    <p:sldId xmlns:r="http://schemas.openxmlformats.org/officeDocument/2006/relationships" id="262" r:id="Rc335e71f87e3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7081f26cf481d" /><Relationship Type="http://schemas.openxmlformats.org/officeDocument/2006/relationships/slide" Target="/ppt/slides/slide1.xml" Id="Rc6d29eafc8dc449c" /><Relationship Type="http://schemas.openxmlformats.org/officeDocument/2006/relationships/slide" Target="/ppt/slides/slide2.xml" Id="Rc1db4e6013aa4210" /><Relationship Type="http://schemas.openxmlformats.org/officeDocument/2006/relationships/slide" Target="/ppt/slides/slide3.xml" Id="Raebdfebfbb884f94" /><Relationship Type="http://schemas.openxmlformats.org/officeDocument/2006/relationships/slide" Target="/ppt/slides/slide4.xml" Id="R5b6727bac45e4025" /><Relationship Type="http://schemas.openxmlformats.org/officeDocument/2006/relationships/slide" Target="/ppt/slides/slide5.xml" Id="Rbb1649426f5b440a" /><Relationship Type="http://schemas.openxmlformats.org/officeDocument/2006/relationships/slide" Target="/ppt/slides/slide6.xml" Id="R4ac96c91aeb84d63" /><Relationship Type="http://schemas.openxmlformats.org/officeDocument/2006/relationships/slide" Target="/ppt/slides/slide7.xml" Id="Rc335e71f87e3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a581082fb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519b2a7646e6" /><Relationship Type="http://schemas.openxmlformats.org/officeDocument/2006/relationships/theme" Target="/ppt/slideMasters/theme/theme1.xml" Id="R96b14df16a9c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2519b2a76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c2ea88740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14842a78b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5fe0629ae42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c0e58b5b4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b9bb72c42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dac30c60b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c275160d5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