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d114601169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c18db1895a4043"/>
  </p:sldMasterIdLst>
  <p:sldIdLst>
    <p:sldId xmlns:r="http://schemas.openxmlformats.org/officeDocument/2006/relationships" id="256" r:id="Rf2a9fca80fda4b9b"/>
    <p:sldId xmlns:r="http://schemas.openxmlformats.org/officeDocument/2006/relationships" id="257" r:id="Ra416c35ad2f044af"/>
    <p:sldId xmlns:r="http://schemas.openxmlformats.org/officeDocument/2006/relationships" id="258" r:id="R027936b2e9894c54"/>
    <p:sldId xmlns:r="http://schemas.openxmlformats.org/officeDocument/2006/relationships" id="259" r:id="Ra2dc88b2b90b492b"/>
    <p:sldId xmlns:r="http://schemas.openxmlformats.org/officeDocument/2006/relationships" id="260" r:id="R76077ce28ad340d9"/>
    <p:sldId xmlns:r="http://schemas.openxmlformats.org/officeDocument/2006/relationships" id="261" r:id="Rf75d739670de4c31"/>
    <p:sldId xmlns:r="http://schemas.openxmlformats.org/officeDocument/2006/relationships" id="262" r:id="R2a33156bf209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18db1895a4043" /><Relationship Type="http://schemas.openxmlformats.org/officeDocument/2006/relationships/slide" Target="/ppt/slides/slide1.xml" Id="Rf2a9fca80fda4b9b" /><Relationship Type="http://schemas.openxmlformats.org/officeDocument/2006/relationships/slide" Target="/ppt/slides/slide2.xml" Id="Ra416c35ad2f044af" /><Relationship Type="http://schemas.openxmlformats.org/officeDocument/2006/relationships/slide" Target="/ppt/slides/slide3.xml" Id="R027936b2e9894c54" /><Relationship Type="http://schemas.openxmlformats.org/officeDocument/2006/relationships/slide" Target="/ppt/slides/slide4.xml" Id="Ra2dc88b2b90b492b" /><Relationship Type="http://schemas.openxmlformats.org/officeDocument/2006/relationships/slide" Target="/ppt/slides/slide5.xml" Id="R76077ce28ad340d9" /><Relationship Type="http://schemas.openxmlformats.org/officeDocument/2006/relationships/slide" Target="/ppt/slides/slide6.xml" Id="Rf75d739670de4c31" /><Relationship Type="http://schemas.openxmlformats.org/officeDocument/2006/relationships/slide" Target="/ppt/slides/slide7.xml" Id="R2a33156bf209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858e4abbb48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155eb83fd49b2" /><Relationship Type="http://schemas.openxmlformats.org/officeDocument/2006/relationships/theme" Target="/ppt/slideMasters/theme/theme1.xml" Id="Rbe499771b815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c155eb83fd49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d68c885564b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b6301dc6d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c2d341c4b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8ac0c9a4749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5fc247bd8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febcb4d034e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cbd02ac90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GBA BYGG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3 843 207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JØRGENSSON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Auberts 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babyggas@gmail.com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915 538 932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