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cf8ed990624c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780a87a6db4e6d"/>
  </p:sldMasterIdLst>
  <p:sldIdLst>
    <p:sldId xmlns:r="http://schemas.openxmlformats.org/officeDocument/2006/relationships" id="256" r:id="R3ff99d7e641140c1"/>
    <p:sldId xmlns:r="http://schemas.openxmlformats.org/officeDocument/2006/relationships" id="257" r:id="Rd12e0ed0fef047fb"/>
    <p:sldId xmlns:r="http://schemas.openxmlformats.org/officeDocument/2006/relationships" id="258" r:id="R62587ab8e5d642b0"/>
    <p:sldId xmlns:r="http://schemas.openxmlformats.org/officeDocument/2006/relationships" id="259" r:id="R136267f877ff48af"/>
    <p:sldId xmlns:r="http://schemas.openxmlformats.org/officeDocument/2006/relationships" id="260" r:id="R9a71d30ff87540ff"/>
    <p:sldId xmlns:r="http://schemas.openxmlformats.org/officeDocument/2006/relationships" id="261" r:id="Re874708804c54e4f"/>
    <p:sldId xmlns:r="http://schemas.openxmlformats.org/officeDocument/2006/relationships" id="262" r:id="R89572df3dcca48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780a87a6db4e6d" /><Relationship Type="http://schemas.openxmlformats.org/officeDocument/2006/relationships/slide" Target="/ppt/slides/slide1.xml" Id="R3ff99d7e641140c1" /><Relationship Type="http://schemas.openxmlformats.org/officeDocument/2006/relationships/slide" Target="/ppt/slides/slide2.xml" Id="Rd12e0ed0fef047fb" /><Relationship Type="http://schemas.openxmlformats.org/officeDocument/2006/relationships/slide" Target="/ppt/slides/slide3.xml" Id="R62587ab8e5d642b0" /><Relationship Type="http://schemas.openxmlformats.org/officeDocument/2006/relationships/slide" Target="/ppt/slides/slide4.xml" Id="R136267f877ff48af" /><Relationship Type="http://schemas.openxmlformats.org/officeDocument/2006/relationships/slide" Target="/ppt/slides/slide5.xml" Id="R9a71d30ff87540ff" /><Relationship Type="http://schemas.openxmlformats.org/officeDocument/2006/relationships/slide" Target="/ppt/slides/slide6.xml" Id="Re874708804c54e4f" /><Relationship Type="http://schemas.openxmlformats.org/officeDocument/2006/relationships/slide" Target="/ppt/slides/slide7.xml" Id="R89572df3dcca48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aecd6330b44b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abbe40d6849df" /><Relationship Type="http://schemas.openxmlformats.org/officeDocument/2006/relationships/theme" Target="/ppt/slideMasters/theme/theme1.xml" Id="R5d57565f7bd043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2abbe40d6849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da76301e543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23d4305cf47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3f3e442a84c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643fa598240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31896bd8745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7058e81264f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d6d110b024d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BYGG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3 843 207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717 015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PALSSON BOGI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Auberts vei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babyggas@gmail.com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915 538 932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