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3ca947128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92f16caa74251"/>
  </p:sldMasterIdLst>
  <p:sldIdLst>
    <p:sldId xmlns:r="http://schemas.openxmlformats.org/officeDocument/2006/relationships" id="256" r:id="R955e9ae794984a68"/>
    <p:sldId xmlns:r="http://schemas.openxmlformats.org/officeDocument/2006/relationships" id="257" r:id="Re5a3d5ff96194b35"/>
    <p:sldId xmlns:r="http://schemas.openxmlformats.org/officeDocument/2006/relationships" id="258" r:id="R5d48dd039b5043a1"/>
    <p:sldId xmlns:r="http://schemas.openxmlformats.org/officeDocument/2006/relationships" id="259" r:id="Rb9c94a6e5d4e48bc"/>
    <p:sldId xmlns:r="http://schemas.openxmlformats.org/officeDocument/2006/relationships" id="260" r:id="Rdd86102760604fed"/>
    <p:sldId xmlns:r="http://schemas.openxmlformats.org/officeDocument/2006/relationships" id="261" r:id="R6ffad203b62945e9"/>
    <p:sldId xmlns:r="http://schemas.openxmlformats.org/officeDocument/2006/relationships" id="262" r:id="Ra7ca6649354b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92f16caa74251" /><Relationship Type="http://schemas.openxmlformats.org/officeDocument/2006/relationships/slide" Target="/ppt/slides/slide1.xml" Id="R955e9ae794984a68" /><Relationship Type="http://schemas.openxmlformats.org/officeDocument/2006/relationships/slide" Target="/ppt/slides/slide2.xml" Id="Re5a3d5ff96194b35" /><Relationship Type="http://schemas.openxmlformats.org/officeDocument/2006/relationships/slide" Target="/ppt/slides/slide3.xml" Id="R5d48dd039b5043a1" /><Relationship Type="http://schemas.openxmlformats.org/officeDocument/2006/relationships/slide" Target="/ppt/slides/slide4.xml" Id="Rb9c94a6e5d4e48bc" /><Relationship Type="http://schemas.openxmlformats.org/officeDocument/2006/relationships/slide" Target="/ppt/slides/slide5.xml" Id="Rdd86102760604fed" /><Relationship Type="http://schemas.openxmlformats.org/officeDocument/2006/relationships/slide" Target="/ppt/slides/slide6.xml" Id="R6ffad203b62945e9" /><Relationship Type="http://schemas.openxmlformats.org/officeDocument/2006/relationships/slide" Target="/ppt/slides/slide7.xml" Id="Ra7ca6649354b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1e1b13a32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f80e11d54fea" /><Relationship Type="http://schemas.openxmlformats.org/officeDocument/2006/relationships/theme" Target="/ppt/slideMasters/theme/theme1.xml" Id="R0be46cc7cbd6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3f80e11d5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5b7aec217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26b0f94c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2eff8360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b27c4860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e8adc69d4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19ceef9a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f7a2c723d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CROSSEYE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CROSSEYE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Reitan, Mostargata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reitanthomas@gmail.com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915 537 758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CROSSEYE AS</a:t>
            </a:r>
          </a:p>
        </p:txBody>
      </p:sp>
    </p:spTree>
  </p:cSld>
  <p:clrMapOvr>
    <a:masterClrMapping xmlns:a="http://schemas.openxmlformats.org/drawingml/2006/main"/>
  </p:clrMapOvr>
</p:sld>
</file>