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283fc0f4ea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d454dcd8eb4377"/>
  </p:sldMasterIdLst>
  <p:sldIdLst>
    <p:sldId xmlns:r="http://schemas.openxmlformats.org/officeDocument/2006/relationships" id="256" r:id="R670bad79e26243af"/>
    <p:sldId xmlns:r="http://schemas.openxmlformats.org/officeDocument/2006/relationships" id="257" r:id="R12fd96c6499d492e"/>
    <p:sldId xmlns:r="http://schemas.openxmlformats.org/officeDocument/2006/relationships" id="258" r:id="Ref264e2c1cc84abe"/>
    <p:sldId xmlns:r="http://schemas.openxmlformats.org/officeDocument/2006/relationships" id="259" r:id="Rfb004c67b9924394"/>
    <p:sldId xmlns:r="http://schemas.openxmlformats.org/officeDocument/2006/relationships" id="260" r:id="R0b71ef1215e945ef"/>
    <p:sldId xmlns:r="http://schemas.openxmlformats.org/officeDocument/2006/relationships" id="261" r:id="R3cc88c39d1ac451c"/>
    <p:sldId xmlns:r="http://schemas.openxmlformats.org/officeDocument/2006/relationships" id="262" r:id="R015388338a2d4b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454dcd8eb4377" /><Relationship Type="http://schemas.openxmlformats.org/officeDocument/2006/relationships/slide" Target="/ppt/slides/slide1.xml" Id="R670bad79e26243af" /><Relationship Type="http://schemas.openxmlformats.org/officeDocument/2006/relationships/slide" Target="/ppt/slides/slide2.xml" Id="R12fd96c6499d492e" /><Relationship Type="http://schemas.openxmlformats.org/officeDocument/2006/relationships/slide" Target="/ppt/slides/slide3.xml" Id="Ref264e2c1cc84abe" /><Relationship Type="http://schemas.openxmlformats.org/officeDocument/2006/relationships/slide" Target="/ppt/slides/slide4.xml" Id="Rfb004c67b9924394" /><Relationship Type="http://schemas.openxmlformats.org/officeDocument/2006/relationships/slide" Target="/ppt/slides/slide5.xml" Id="R0b71ef1215e945ef" /><Relationship Type="http://schemas.openxmlformats.org/officeDocument/2006/relationships/slide" Target="/ppt/slides/slide6.xml" Id="R3cc88c39d1ac451c" /><Relationship Type="http://schemas.openxmlformats.org/officeDocument/2006/relationships/slide" Target="/ppt/slides/slide7.xml" Id="R015388338a2d4b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54d034d3045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e263a652743a9" /><Relationship Type="http://schemas.openxmlformats.org/officeDocument/2006/relationships/theme" Target="/ppt/slideMasters/theme/theme1.xml" Id="Reb30b20d7f0445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e263a6527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71d2efea14b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f36f5fe0c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d6859e83e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fca41ba3f44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d4cb7c7994b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01bf6563a46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8ac84769f41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RYFYLKE TRELAST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RYFYLKE TRELAST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141 257 828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16 954 689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62 453 116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 TRELAST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Alsvikvegen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4121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firmapost@ryftre.no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915 536 999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