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9a67a7335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df5f76a0849ee"/>
  </p:sldMasterIdLst>
  <p:sldIdLst>
    <p:sldId xmlns:r="http://schemas.openxmlformats.org/officeDocument/2006/relationships" id="256" r:id="R99dac0527fdd4fc3"/>
    <p:sldId xmlns:r="http://schemas.openxmlformats.org/officeDocument/2006/relationships" id="257" r:id="R8b8c605ec8f3497a"/>
    <p:sldId xmlns:r="http://schemas.openxmlformats.org/officeDocument/2006/relationships" id="258" r:id="R4430105685514cb2"/>
    <p:sldId xmlns:r="http://schemas.openxmlformats.org/officeDocument/2006/relationships" id="259" r:id="Reccb34a32ed64f6b"/>
    <p:sldId xmlns:r="http://schemas.openxmlformats.org/officeDocument/2006/relationships" id="260" r:id="R7d2dca7c369142b3"/>
    <p:sldId xmlns:r="http://schemas.openxmlformats.org/officeDocument/2006/relationships" id="261" r:id="Rfc67173eae824970"/>
    <p:sldId xmlns:r="http://schemas.openxmlformats.org/officeDocument/2006/relationships" id="262" r:id="R2cd76fa250034b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df5f76a0849ee" /><Relationship Type="http://schemas.openxmlformats.org/officeDocument/2006/relationships/slide" Target="/ppt/slides/slide1.xml" Id="R99dac0527fdd4fc3" /><Relationship Type="http://schemas.openxmlformats.org/officeDocument/2006/relationships/slide" Target="/ppt/slides/slide2.xml" Id="R8b8c605ec8f3497a" /><Relationship Type="http://schemas.openxmlformats.org/officeDocument/2006/relationships/slide" Target="/ppt/slides/slide3.xml" Id="R4430105685514cb2" /><Relationship Type="http://schemas.openxmlformats.org/officeDocument/2006/relationships/slide" Target="/ppt/slides/slide4.xml" Id="Reccb34a32ed64f6b" /><Relationship Type="http://schemas.openxmlformats.org/officeDocument/2006/relationships/slide" Target="/ppt/slides/slide5.xml" Id="R7d2dca7c369142b3" /><Relationship Type="http://schemas.openxmlformats.org/officeDocument/2006/relationships/slide" Target="/ppt/slides/slide6.xml" Id="Rfc67173eae824970" /><Relationship Type="http://schemas.openxmlformats.org/officeDocument/2006/relationships/slide" Target="/ppt/slides/slide7.xml" Id="R2cd76fa250034b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4333a14b640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0c1d23e343d3" /><Relationship Type="http://schemas.openxmlformats.org/officeDocument/2006/relationships/theme" Target="/ppt/slideMasters/theme/theme1.xml" Id="Rabc25f51fb4a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300c1d23e3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bb6298c7a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e73d3f55a46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b47cdfca4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d1a55206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98f1ba6941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40bd987d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90e8a226c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