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9ef6b525a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d0375f37fb40f6"/>
  </p:sldMasterIdLst>
  <p:sldIdLst>
    <p:sldId xmlns:r="http://schemas.openxmlformats.org/officeDocument/2006/relationships" id="256" r:id="R36ef9c009fa74ffc"/>
    <p:sldId xmlns:r="http://schemas.openxmlformats.org/officeDocument/2006/relationships" id="257" r:id="Ra137c7264d184ccd"/>
    <p:sldId xmlns:r="http://schemas.openxmlformats.org/officeDocument/2006/relationships" id="258" r:id="Rb4fbf54af0d24feb"/>
    <p:sldId xmlns:r="http://schemas.openxmlformats.org/officeDocument/2006/relationships" id="259" r:id="R1b995400974549eb"/>
    <p:sldId xmlns:r="http://schemas.openxmlformats.org/officeDocument/2006/relationships" id="260" r:id="R96feaabca2644984"/>
    <p:sldId xmlns:r="http://schemas.openxmlformats.org/officeDocument/2006/relationships" id="261" r:id="R39d3c88c5ccf4a86"/>
    <p:sldId xmlns:r="http://schemas.openxmlformats.org/officeDocument/2006/relationships" id="262" r:id="R8227fe66736a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0375f37fb40f6" /><Relationship Type="http://schemas.openxmlformats.org/officeDocument/2006/relationships/slide" Target="/ppt/slides/slide1.xml" Id="R36ef9c009fa74ffc" /><Relationship Type="http://schemas.openxmlformats.org/officeDocument/2006/relationships/slide" Target="/ppt/slides/slide2.xml" Id="Ra137c7264d184ccd" /><Relationship Type="http://schemas.openxmlformats.org/officeDocument/2006/relationships/slide" Target="/ppt/slides/slide3.xml" Id="Rb4fbf54af0d24feb" /><Relationship Type="http://schemas.openxmlformats.org/officeDocument/2006/relationships/slide" Target="/ppt/slides/slide4.xml" Id="R1b995400974549eb" /><Relationship Type="http://schemas.openxmlformats.org/officeDocument/2006/relationships/slide" Target="/ppt/slides/slide5.xml" Id="R96feaabca2644984" /><Relationship Type="http://schemas.openxmlformats.org/officeDocument/2006/relationships/slide" Target="/ppt/slides/slide6.xml" Id="R39d3c88c5ccf4a86" /><Relationship Type="http://schemas.openxmlformats.org/officeDocument/2006/relationships/slide" Target="/ppt/slides/slide7.xml" Id="R8227fe66736a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7c3367d08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5a00213c04bfa" /><Relationship Type="http://schemas.openxmlformats.org/officeDocument/2006/relationships/theme" Target="/ppt/slideMasters/theme/theme1.xml" Id="Ra9b55ec8ea94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5a00213c0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e10c218db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229b5f0f6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eb585d484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5347ae377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8501a5eb8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45f803090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5380ada66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ONLINE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ONLINE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ONLINE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ONLINE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ONLINE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ONLINE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683 948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ONLINE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LIKPETRIENE VILMA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ONLINE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ONLINE REGNSKAP AS</a:t>
            </a:r>
          </a:p>
        </p:txBody>
      </p:sp>
    </p:spTree>
  </p:cSld>
  <p:clrMapOvr>
    <a:masterClrMapping xmlns:a="http://schemas.openxmlformats.org/drawingml/2006/main"/>
  </p:clrMapOvr>
</p:sld>
</file>