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c270705f4a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89d20194cf4bc4"/>
  </p:sldMasterIdLst>
  <p:sldIdLst>
    <p:sldId xmlns:r="http://schemas.openxmlformats.org/officeDocument/2006/relationships" id="256" r:id="R01b29e5446204d1e"/>
    <p:sldId xmlns:r="http://schemas.openxmlformats.org/officeDocument/2006/relationships" id="257" r:id="R383028dd63fc4e8b"/>
    <p:sldId xmlns:r="http://schemas.openxmlformats.org/officeDocument/2006/relationships" id="258" r:id="Rf7f950786da346f8"/>
    <p:sldId xmlns:r="http://schemas.openxmlformats.org/officeDocument/2006/relationships" id="259" r:id="R96e3dfda139e4a9f"/>
    <p:sldId xmlns:r="http://schemas.openxmlformats.org/officeDocument/2006/relationships" id="260" r:id="Ra356400d7e2c4b5e"/>
    <p:sldId xmlns:r="http://schemas.openxmlformats.org/officeDocument/2006/relationships" id="261" r:id="R79467ac2b67d42c9"/>
    <p:sldId xmlns:r="http://schemas.openxmlformats.org/officeDocument/2006/relationships" id="262" r:id="R94688850412c41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9d20194cf4bc4" /><Relationship Type="http://schemas.openxmlformats.org/officeDocument/2006/relationships/slide" Target="/ppt/slides/slide1.xml" Id="R01b29e5446204d1e" /><Relationship Type="http://schemas.openxmlformats.org/officeDocument/2006/relationships/slide" Target="/ppt/slides/slide2.xml" Id="R383028dd63fc4e8b" /><Relationship Type="http://schemas.openxmlformats.org/officeDocument/2006/relationships/slide" Target="/ppt/slides/slide3.xml" Id="Rf7f950786da346f8" /><Relationship Type="http://schemas.openxmlformats.org/officeDocument/2006/relationships/slide" Target="/ppt/slides/slide4.xml" Id="R96e3dfda139e4a9f" /><Relationship Type="http://schemas.openxmlformats.org/officeDocument/2006/relationships/slide" Target="/ppt/slides/slide5.xml" Id="Ra356400d7e2c4b5e" /><Relationship Type="http://schemas.openxmlformats.org/officeDocument/2006/relationships/slide" Target="/ppt/slides/slide6.xml" Id="R79467ac2b67d42c9" /><Relationship Type="http://schemas.openxmlformats.org/officeDocument/2006/relationships/slide" Target="/ppt/slides/slide7.xml" Id="R94688850412c41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07177791c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778d630134f71" /><Relationship Type="http://schemas.openxmlformats.org/officeDocument/2006/relationships/theme" Target="/ppt/slideMasters/theme/theme1.xml" Id="R367cdbeac34e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778d630134f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314fe3a7b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6d6868eb148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5aad51f68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499366ded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3729332874b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02129f38840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5c71f8e02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