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6312afbb5d4d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b13be153e14f09"/>
  </p:sldMasterIdLst>
  <p:sldIdLst>
    <p:sldId xmlns:r="http://schemas.openxmlformats.org/officeDocument/2006/relationships" id="256" r:id="R83279ca4effc40a9"/>
    <p:sldId xmlns:r="http://schemas.openxmlformats.org/officeDocument/2006/relationships" id="257" r:id="Rc34beb24afd04583"/>
    <p:sldId xmlns:r="http://schemas.openxmlformats.org/officeDocument/2006/relationships" id="258" r:id="R4a4e5e62890a46e8"/>
    <p:sldId xmlns:r="http://schemas.openxmlformats.org/officeDocument/2006/relationships" id="259" r:id="R41f8cf727ef14de9"/>
    <p:sldId xmlns:r="http://schemas.openxmlformats.org/officeDocument/2006/relationships" id="260" r:id="R69a948e06f904144"/>
    <p:sldId xmlns:r="http://schemas.openxmlformats.org/officeDocument/2006/relationships" id="261" r:id="R137612b65fe14325"/>
    <p:sldId xmlns:r="http://schemas.openxmlformats.org/officeDocument/2006/relationships" id="262" r:id="R72457e63ea5e43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b13be153e14f09" /><Relationship Type="http://schemas.openxmlformats.org/officeDocument/2006/relationships/slide" Target="/ppt/slides/slide1.xml" Id="R83279ca4effc40a9" /><Relationship Type="http://schemas.openxmlformats.org/officeDocument/2006/relationships/slide" Target="/ppt/slides/slide2.xml" Id="Rc34beb24afd04583" /><Relationship Type="http://schemas.openxmlformats.org/officeDocument/2006/relationships/slide" Target="/ppt/slides/slide3.xml" Id="R4a4e5e62890a46e8" /><Relationship Type="http://schemas.openxmlformats.org/officeDocument/2006/relationships/slide" Target="/ppt/slides/slide4.xml" Id="R41f8cf727ef14de9" /><Relationship Type="http://schemas.openxmlformats.org/officeDocument/2006/relationships/slide" Target="/ppt/slides/slide5.xml" Id="R69a948e06f904144" /><Relationship Type="http://schemas.openxmlformats.org/officeDocument/2006/relationships/slide" Target="/ppt/slides/slide6.xml" Id="R137612b65fe14325" /><Relationship Type="http://schemas.openxmlformats.org/officeDocument/2006/relationships/slide" Target="/ppt/slides/slide7.xml" Id="R72457e63ea5e43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7b0f47756b44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b2d9a4d284016" /><Relationship Type="http://schemas.openxmlformats.org/officeDocument/2006/relationships/theme" Target="/ppt/slideMasters/theme/theme1.xml" Id="R47ebe57429674d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5b2d9a4d2840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04a0679734c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bbd99341346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8518849b64f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5a7eea00440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077deb1ab42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fc09f9d8a46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96c48ee1c44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DS RØR &amp; VARME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 RØR &amp; VARME AS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13 113 333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403 142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3 805 622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NAITS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TOKAS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Brandhaugvegen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post@dsrv.no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www.dsrv.no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915 533 965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