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b841522e6d46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0b5fc4895e423d"/>
  </p:sldMasterIdLst>
  <p:sldIdLst>
    <p:sldId xmlns:r="http://schemas.openxmlformats.org/officeDocument/2006/relationships" id="256" r:id="Rc5429ac1f14d4bf8"/>
    <p:sldId xmlns:r="http://schemas.openxmlformats.org/officeDocument/2006/relationships" id="257" r:id="R8b04fa8a71d34015"/>
    <p:sldId xmlns:r="http://schemas.openxmlformats.org/officeDocument/2006/relationships" id="258" r:id="Rb0124395185d466f"/>
    <p:sldId xmlns:r="http://schemas.openxmlformats.org/officeDocument/2006/relationships" id="259" r:id="R3fd9fdedbd8a4bbf"/>
    <p:sldId xmlns:r="http://schemas.openxmlformats.org/officeDocument/2006/relationships" id="260" r:id="R69f36c47d8c14c61"/>
    <p:sldId xmlns:r="http://schemas.openxmlformats.org/officeDocument/2006/relationships" id="261" r:id="R5e07d7d39d1a44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b5fc4895e423d" /><Relationship Type="http://schemas.openxmlformats.org/officeDocument/2006/relationships/slide" Target="/ppt/slides/slide1.xml" Id="Rc5429ac1f14d4bf8" /><Relationship Type="http://schemas.openxmlformats.org/officeDocument/2006/relationships/slide" Target="/ppt/slides/slide2.xml" Id="R8b04fa8a71d34015" /><Relationship Type="http://schemas.openxmlformats.org/officeDocument/2006/relationships/slide" Target="/ppt/slides/slide3.xml" Id="Rb0124395185d466f" /><Relationship Type="http://schemas.openxmlformats.org/officeDocument/2006/relationships/slide" Target="/ppt/slides/slide4.xml" Id="R3fd9fdedbd8a4bbf" /><Relationship Type="http://schemas.openxmlformats.org/officeDocument/2006/relationships/slide" Target="/ppt/slides/slide5.xml" Id="R69f36c47d8c14c61" /><Relationship Type="http://schemas.openxmlformats.org/officeDocument/2006/relationships/slide" Target="/ppt/slides/slide6.xml" Id="R5e07d7d39d1a44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a0fac15a546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e80cd025d479a" /><Relationship Type="http://schemas.openxmlformats.org/officeDocument/2006/relationships/theme" Target="/ppt/slideMasters/theme/theme1.xml" Id="R3f83554c4a6940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6e80cd025d47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8fa809b2345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abfaeb19e42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7b696513841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a2fe7b3c148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e88029fef4b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1257e02e64b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DRILCHEM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DRILCHEM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DRILCHEM NORGE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DRILCHEM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DRILCHEM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DRILCHEM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361 679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361 679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DRILCHEM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915 533 930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DRILCHEM NORGE AS</a:t>
            </a:r>
          </a:p>
        </p:txBody>
      </p:sp>
    </p:spTree>
  </p:cSld>
  <p:clrMapOvr>
    <a:masterClrMapping xmlns:a="http://schemas.openxmlformats.org/drawingml/2006/main"/>
  </p:clrMapOvr>
</p:sld>
</file>