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aa6721585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9fdcd304947da"/>
  </p:sldMasterIdLst>
  <p:sldIdLst>
    <p:sldId xmlns:r="http://schemas.openxmlformats.org/officeDocument/2006/relationships" id="256" r:id="R49c02911e3d04918"/>
    <p:sldId xmlns:r="http://schemas.openxmlformats.org/officeDocument/2006/relationships" id="257" r:id="R74cecc31436343b4"/>
    <p:sldId xmlns:r="http://schemas.openxmlformats.org/officeDocument/2006/relationships" id="258" r:id="Rc4c14d3ab2f4442d"/>
    <p:sldId xmlns:r="http://schemas.openxmlformats.org/officeDocument/2006/relationships" id="259" r:id="Rf7d522d13e324e56"/>
    <p:sldId xmlns:r="http://schemas.openxmlformats.org/officeDocument/2006/relationships" id="260" r:id="R495835b77d59457d"/>
    <p:sldId xmlns:r="http://schemas.openxmlformats.org/officeDocument/2006/relationships" id="261" r:id="R0248c2782b6a4b0c"/>
    <p:sldId xmlns:r="http://schemas.openxmlformats.org/officeDocument/2006/relationships" id="262" r:id="Rf6bdf1ae674844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9fdcd304947da" /><Relationship Type="http://schemas.openxmlformats.org/officeDocument/2006/relationships/slide" Target="/ppt/slides/slide1.xml" Id="R49c02911e3d04918" /><Relationship Type="http://schemas.openxmlformats.org/officeDocument/2006/relationships/slide" Target="/ppt/slides/slide2.xml" Id="R74cecc31436343b4" /><Relationship Type="http://schemas.openxmlformats.org/officeDocument/2006/relationships/slide" Target="/ppt/slides/slide3.xml" Id="Rc4c14d3ab2f4442d" /><Relationship Type="http://schemas.openxmlformats.org/officeDocument/2006/relationships/slide" Target="/ppt/slides/slide4.xml" Id="Rf7d522d13e324e56" /><Relationship Type="http://schemas.openxmlformats.org/officeDocument/2006/relationships/slide" Target="/ppt/slides/slide5.xml" Id="R495835b77d59457d" /><Relationship Type="http://schemas.openxmlformats.org/officeDocument/2006/relationships/slide" Target="/ppt/slides/slide6.xml" Id="R0248c2782b6a4b0c" /><Relationship Type="http://schemas.openxmlformats.org/officeDocument/2006/relationships/slide" Target="/ppt/slides/slide7.xml" Id="Rf6bdf1ae674844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2767a1a354b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f2df58d724eff" /><Relationship Type="http://schemas.openxmlformats.org/officeDocument/2006/relationships/theme" Target="/ppt/slideMasters/theme/theme1.xml" Id="Re1e9ae5218764a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f2df58d724e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437105f4546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67ae305d6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69cde6bc2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48e4cb42a46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ec709fe194e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1ed40cfe148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ccca76ad4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HBB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1 513 499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JAN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MARTIN HODT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Kristian Bjerke, Seljestien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915 529 623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