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3b1fe6d6084d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7799d6ed8e4cff"/>
  </p:sldMasterIdLst>
  <p:sldIdLst>
    <p:sldId xmlns:r="http://schemas.openxmlformats.org/officeDocument/2006/relationships" id="256" r:id="R6bb9b80280b64073"/>
    <p:sldId xmlns:r="http://schemas.openxmlformats.org/officeDocument/2006/relationships" id="257" r:id="Re9cbbe7007cc4e9e"/>
    <p:sldId xmlns:r="http://schemas.openxmlformats.org/officeDocument/2006/relationships" id="258" r:id="R561813dcbbba4827"/>
    <p:sldId xmlns:r="http://schemas.openxmlformats.org/officeDocument/2006/relationships" id="259" r:id="Rb44cd1a6128b48b1"/>
    <p:sldId xmlns:r="http://schemas.openxmlformats.org/officeDocument/2006/relationships" id="260" r:id="R424d75d2beea4bd4"/>
    <p:sldId xmlns:r="http://schemas.openxmlformats.org/officeDocument/2006/relationships" id="261" r:id="R5f9737f1bbc64cfe"/>
    <p:sldId xmlns:r="http://schemas.openxmlformats.org/officeDocument/2006/relationships" id="262" r:id="Rb85214ed01aa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7799d6ed8e4cff" /><Relationship Type="http://schemas.openxmlformats.org/officeDocument/2006/relationships/slide" Target="/ppt/slides/slide1.xml" Id="R6bb9b80280b64073" /><Relationship Type="http://schemas.openxmlformats.org/officeDocument/2006/relationships/slide" Target="/ppt/slides/slide2.xml" Id="Re9cbbe7007cc4e9e" /><Relationship Type="http://schemas.openxmlformats.org/officeDocument/2006/relationships/slide" Target="/ppt/slides/slide3.xml" Id="R561813dcbbba4827" /><Relationship Type="http://schemas.openxmlformats.org/officeDocument/2006/relationships/slide" Target="/ppt/slides/slide4.xml" Id="Rb44cd1a6128b48b1" /><Relationship Type="http://schemas.openxmlformats.org/officeDocument/2006/relationships/slide" Target="/ppt/slides/slide5.xml" Id="R424d75d2beea4bd4" /><Relationship Type="http://schemas.openxmlformats.org/officeDocument/2006/relationships/slide" Target="/ppt/slides/slide6.xml" Id="R5f9737f1bbc64cfe" /><Relationship Type="http://schemas.openxmlformats.org/officeDocument/2006/relationships/slide" Target="/ppt/slides/slide7.xml" Id="Rb85214ed01aa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bea34fc69b42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43a43f7ef45ac" /><Relationship Type="http://schemas.openxmlformats.org/officeDocument/2006/relationships/theme" Target="/ppt/slideMasters/theme/theme1.xml" Id="R618e01bbd7f24b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43a43f7ef45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ddf29bfe8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06590c0f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64aae12c644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65319205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49cfa079d4b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801a8fccc48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56020165f4c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GOBERG LIE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GOBERG LIE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−110 176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25 325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MORTEN GOBERG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Ryes gate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GOBERG LIE HOLDING AS</a:t>
            </a:r>
          </a:p>
        </p:txBody>
      </p:sp>
    </p:spTree>
  </p:cSld>
  <p:clrMapOvr>
    <a:masterClrMapping xmlns:a="http://schemas.openxmlformats.org/drawingml/2006/main"/>
  </p:clrMapOvr>
</p:sld>
</file>