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5716c17b3c46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5de256278a4a48"/>
  </p:sldMasterIdLst>
  <p:sldIdLst>
    <p:sldId xmlns:r="http://schemas.openxmlformats.org/officeDocument/2006/relationships" id="256" r:id="Rdb52c75a0cc3492d"/>
    <p:sldId xmlns:r="http://schemas.openxmlformats.org/officeDocument/2006/relationships" id="257" r:id="Rc871cc71b2de4f1d"/>
    <p:sldId xmlns:r="http://schemas.openxmlformats.org/officeDocument/2006/relationships" id="258" r:id="R121d5fcd40914fa1"/>
    <p:sldId xmlns:r="http://schemas.openxmlformats.org/officeDocument/2006/relationships" id="259" r:id="R67a87d4c58d84724"/>
    <p:sldId xmlns:r="http://schemas.openxmlformats.org/officeDocument/2006/relationships" id="260" r:id="R3df62a5ad3d74f45"/>
    <p:sldId xmlns:r="http://schemas.openxmlformats.org/officeDocument/2006/relationships" id="261" r:id="R63f989d9e63048f8"/>
    <p:sldId xmlns:r="http://schemas.openxmlformats.org/officeDocument/2006/relationships" id="262" r:id="Ra406e1204e6a49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5de256278a4a48" /><Relationship Type="http://schemas.openxmlformats.org/officeDocument/2006/relationships/slide" Target="/ppt/slides/slide1.xml" Id="Rdb52c75a0cc3492d" /><Relationship Type="http://schemas.openxmlformats.org/officeDocument/2006/relationships/slide" Target="/ppt/slides/slide2.xml" Id="Rc871cc71b2de4f1d" /><Relationship Type="http://schemas.openxmlformats.org/officeDocument/2006/relationships/slide" Target="/ppt/slides/slide3.xml" Id="R121d5fcd40914fa1" /><Relationship Type="http://schemas.openxmlformats.org/officeDocument/2006/relationships/slide" Target="/ppt/slides/slide4.xml" Id="R67a87d4c58d84724" /><Relationship Type="http://schemas.openxmlformats.org/officeDocument/2006/relationships/slide" Target="/ppt/slides/slide5.xml" Id="R3df62a5ad3d74f45" /><Relationship Type="http://schemas.openxmlformats.org/officeDocument/2006/relationships/slide" Target="/ppt/slides/slide6.xml" Id="R63f989d9e63048f8" /><Relationship Type="http://schemas.openxmlformats.org/officeDocument/2006/relationships/slide" Target="/ppt/slides/slide7.xml" Id="Ra406e1204e6a49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a12eda13bc4d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7e8589b254c97" /><Relationship Type="http://schemas.openxmlformats.org/officeDocument/2006/relationships/theme" Target="/ppt/slideMasters/theme/theme1.xml" Id="R5353882a529342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17e8589b254c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4e612b86d48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345f17b6449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ec6e984b744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92877043b4d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b233979654c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3ce554f8d44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32dbbb7c148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VIP INVEST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240 367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−272 514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−733 215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495 986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HAMRE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Grimseidvegen 162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915 527 965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