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b9a857f64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57d8a1e624a40"/>
  </p:sldMasterIdLst>
  <p:sldIdLst>
    <p:sldId xmlns:r="http://schemas.openxmlformats.org/officeDocument/2006/relationships" id="256" r:id="Rc31e27074f0946ae"/>
    <p:sldId xmlns:r="http://schemas.openxmlformats.org/officeDocument/2006/relationships" id="257" r:id="Rcfae433199a14feb"/>
    <p:sldId xmlns:r="http://schemas.openxmlformats.org/officeDocument/2006/relationships" id="258" r:id="R0f5e4e39ccbc4f2e"/>
    <p:sldId xmlns:r="http://schemas.openxmlformats.org/officeDocument/2006/relationships" id="259" r:id="Rdd1b55bda09a4bd7"/>
    <p:sldId xmlns:r="http://schemas.openxmlformats.org/officeDocument/2006/relationships" id="260" r:id="R20397825b2064513"/>
    <p:sldId xmlns:r="http://schemas.openxmlformats.org/officeDocument/2006/relationships" id="261" r:id="Rd71d244e39784c38"/>
    <p:sldId xmlns:r="http://schemas.openxmlformats.org/officeDocument/2006/relationships" id="262" r:id="R04f9a1ab4699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57d8a1e624a40" /><Relationship Type="http://schemas.openxmlformats.org/officeDocument/2006/relationships/slide" Target="/ppt/slides/slide1.xml" Id="Rc31e27074f0946ae" /><Relationship Type="http://schemas.openxmlformats.org/officeDocument/2006/relationships/slide" Target="/ppt/slides/slide2.xml" Id="Rcfae433199a14feb" /><Relationship Type="http://schemas.openxmlformats.org/officeDocument/2006/relationships/slide" Target="/ppt/slides/slide3.xml" Id="R0f5e4e39ccbc4f2e" /><Relationship Type="http://schemas.openxmlformats.org/officeDocument/2006/relationships/slide" Target="/ppt/slides/slide4.xml" Id="Rdd1b55bda09a4bd7" /><Relationship Type="http://schemas.openxmlformats.org/officeDocument/2006/relationships/slide" Target="/ppt/slides/slide5.xml" Id="R20397825b2064513" /><Relationship Type="http://schemas.openxmlformats.org/officeDocument/2006/relationships/slide" Target="/ppt/slides/slide6.xml" Id="Rd71d244e39784c38" /><Relationship Type="http://schemas.openxmlformats.org/officeDocument/2006/relationships/slide" Target="/ppt/slides/slide7.xml" Id="R04f9a1ab4699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fa83a0c9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de3281284e6d" /><Relationship Type="http://schemas.openxmlformats.org/officeDocument/2006/relationships/theme" Target="/ppt/slideMasters/theme/theme1.xml" Id="Rc789b2be9148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d8de3281284e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9ea6c74ca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becf5ed17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25546af08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7fcfae78c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f3008cf3d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98fbfb3c43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0c989a508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