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31a9c60a1746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1e3e06193744b4"/>
  </p:sldMasterIdLst>
  <p:sldIdLst>
    <p:sldId xmlns:r="http://schemas.openxmlformats.org/officeDocument/2006/relationships" id="256" r:id="R39af8137fa2945ca"/>
    <p:sldId xmlns:r="http://schemas.openxmlformats.org/officeDocument/2006/relationships" id="257" r:id="Rcbf638543d2b436f"/>
    <p:sldId xmlns:r="http://schemas.openxmlformats.org/officeDocument/2006/relationships" id="258" r:id="R0743896404f0481b"/>
    <p:sldId xmlns:r="http://schemas.openxmlformats.org/officeDocument/2006/relationships" id="259" r:id="Ra61d1040636a459a"/>
    <p:sldId xmlns:r="http://schemas.openxmlformats.org/officeDocument/2006/relationships" id="260" r:id="Rb6ac9eefb13745e9"/>
    <p:sldId xmlns:r="http://schemas.openxmlformats.org/officeDocument/2006/relationships" id="261" r:id="R5963069205224fc9"/>
    <p:sldId xmlns:r="http://schemas.openxmlformats.org/officeDocument/2006/relationships" id="262" r:id="Rbfd2ddcee4b641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1e3e06193744b4" /><Relationship Type="http://schemas.openxmlformats.org/officeDocument/2006/relationships/slide" Target="/ppt/slides/slide1.xml" Id="R39af8137fa2945ca" /><Relationship Type="http://schemas.openxmlformats.org/officeDocument/2006/relationships/slide" Target="/ppt/slides/slide2.xml" Id="Rcbf638543d2b436f" /><Relationship Type="http://schemas.openxmlformats.org/officeDocument/2006/relationships/slide" Target="/ppt/slides/slide3.xml" Id="R0743896404f0481b" /><Relationship Type="http://schemas.openxmlformats.org/officeDocument/2006/relationships/slide" Target="/ppt/slides/slide4.xml" Id="Ra61d1040636a459a" /><Relationship Type="http://schemas.openxmlformats.org/officeDocument/2006/relationships/slide" Target="/ppt/slides/slide5.xml" Id="Rb6ac9eefb13745e9" /><Relationship Type="http://schemas.openxmlformats.org/officeDocument/2006/relationships/slide" Target="/ppt/slides/slide6.xml" Id="R5963069205224fc9" /><Relationship Type="http://schemas.openxmlformats.org/officeDocument/2006/relationships/slide" Target="/ppt/slides/slide7.xml" Id="Rbfd2ddcee4b641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8fd66c7c1142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580283cb54266" /><Relationship Type="http://schemas.openxmlformats.org/officeDocument/2006/relationships/theme" Target="/ppt/slideMasters/theme/theme1.xml" Id="R2bd0d61f00b448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f580283cb542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8fea1ce1241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ca60a20954a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6a37618e94f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4bca09ee04e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99e81a9c246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65e6cb3154d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85b7ec4bc48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TARANRØD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TARANRØD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TARANRØD AS ble etablert [år] og holder til i Nykirke.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TARANRØD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TARANRØD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TARANRØD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1 169 069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370 466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524 919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TARANRØD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ANDERS TARANRØD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TARANRØD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Vikveien 409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3180 Nykirke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915 526 748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TARANRØD AS</a:t>
            </a:r>
          </a:p>
        </p:txBody>
      </p:sp>
    </p:spTree>
  </p:cSld>
  <p:clrMapOvr>
    <a:masterClrMapping xmlns:a="http://schemas.openxmlformats.org/drawingml/2006/main"/>
  </p:clrMapOvr>
</p:sld>
</file>