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5cf68b0db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db85f6658496a"/>
  </p:sldMasterIdLst>
  <p:sldIdLst>
    <p:sldId xmlns:r="http://schemas.openxmlformats.org/officeDocument/2006/relationships" id="256" r:id="R964370c6ea4e461a"/>
    <p:sldId xmlns:r="http://schemas.openxmlformats.org/officeDocument/2006/relationships" id="257" r:id="R2f45b2147a9348d4"/>
    <p:sldId xmlns:r="http://schemas.openxmlformats.org/officeDocument/2006/relationships" id="258" r:id="R5158cb4051d942ba"/>
    <p:sldId xmlns:r="http://schemas.openxmlformats.org/officeDocument/2006/relationships" id="259" r:id="R5719e4e4c08a441c"/>
    <p:sldId xmlns:r="http://schemas.openxmlformats.org/officeDocument/2006/relationships" id="260" r:id="Ra9399db33d7e417f"/>
    <p:sldId xmlns:r="http://schemas.openxmlformats.org/officeDocument/2006/relationships" id="261" r:id="Rc11ce516605b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db85f6658496a" /><Relationship Type="http://schemas.openxmlformats.org/officeDocument/2006/relationships/slide" Target="/ppt/slides/slide1.xml" Id="R964370c6ea4e461a" /><Relationship Type="http://schemas.openxmlformats.org/officeDocument/2006/relationships/slide" Target="/ppt/slides/slide2.xml" Id="R2f45b2147a9348d4" /><Relationship Type="http://schemas.openxmlformats.org/officeDocument/2006/relationships/slide" Target="/ppt/slides/slide3.xml" Id="R5158cb4051d942ba" /><Relationship Type="http://schemas.openxmlformats.org/officeDocument/2006/relationships/slide" Target="/ppt/slides/slide4.xml" Id="R5719e4e4c08a441c" /><Relationship Type="http://schemas.openxmlformats.org/officeDocument/2006/relationships/slide" Target="/ppt/slides/slide5.xml" Id="Ra9399db33d7e417f" /><Relationship Type="http://schemas.openxmlformats.org/officeDocument/2006/relationships/slide" Target="/ppt/slides/slide6.xml" Id="Rc11ce516605b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4f0c324a7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f12bf39914067" /><Relationship Type="http://schemas.openxmlformats.org/officeDocument/2006/relationships/theme" Target="/ppt/slideMasters/theme/theme1.xml" Id="R1015e620f736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f12bf3991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14bafa00f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24794d41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14f38bce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55c60a789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0500ec9c9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8327c19a5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TARANRØD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Vikveien 409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3180 Nykirke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915 526 748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