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472f41b68f444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bc4e3a87d146c3"/>
  </p:sldMasterIdLst>
  <p:sldIdLst>
    <p:sldId xmlns:r="http://schemas.openxmlformats.org/officeDocument/2006/relationships" id="256" r:id="Ra3172df9bfdc4f34"/>
    <p:sldId xmlns:r="http://schemas.openxmlformats.org/officeDocument/2006/relationships" id="257" r:id="R1cd146519111414c"/>
    <p:sldId xmlns:r="http://schemas.openxmlformats.org/officeDocument/2006/relationships" id="258" r:id="R7f00881b778c4768"/>
    <p:sldId xmlns:r="http://schemas.openxmlformats.org/officeDocument/2006/relationships" id="259" r:id="R26cce54866cb4745"/>
    <p:sldId xmlns:r="http://schemas.openxmlformats.org/officeDocument/2006/relationships" id="260" r:id="Rd0e7e20082da46bb"/>
    <p:sldId xmlns:r="http://schemas.openxmlformats.org/officeDocument/2006/relationships" id="261" r:id="R64d57fd70dd64226"/>
    <p:sldId xmlns:r="http://schemas.openxmlformats.org/officeDocument/2006/relationships" id="262" r:id="R010121158b4443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bc4e3a87d146c3" /><Relationship Type="http://schemas.openxmlformats.org/officeDocument/2006/relationships/slide" Target="/ppt/slides/slide1.xml" Id="Ra3172df9bfdc4f34" /><Relationship Type="http://schemas.openxmlformats.org/officeDocument/2006/relationships/slide" Target="/ppt/slides/slide2.xml" Id="R1cd146519111414c" /><Relationship Type="http://schemas.openxmlformats.org/officeDocument/2006/relationships/slide" Target="/ppt/slides/slide3.xml" Id="R7f00881b778c4768" /><Relationship Type="http://schemas.openxmlformats.org/officeDocument/2006/relationships/slide" Target="/ppt/slides/slide4.xml" Id="R26cce54866cb4745" /><Relationship Type="http://schemas.openxmlformats.org/officeDocument/2006/relationships/slide" Target="/ppt/slides/slide5.xml" Id="Rd0e7e20082da46bb" /><Relationship Type="http://schemas.openxmlformats.org/officeDocument/2006/relationships/slide" Target="/ppt/slides/slide6.xml" Id="R64d57fd70dd64226" /><Relationship Type="http://schemas.openxmlformats.org/officeDocument/2006/relationships/slide" Target="/ppt/slides/slide7.xml" Id="R010121158b4443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db2ff6130e44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276507e34931" /><Relationship Type="http://schemas.openxmlformats.org/officeDocument/2006/relationships/theme" Target="/ppt/slideMasters/theme/theme1.xml" Id="R157a07556f594d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ce276507e349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617811162b45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9e63285d1b45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601c8c00a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54ac671b240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70f6e0ee8940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6595f8fee341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b3788d33842f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CACA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CACA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158 000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MURI HALLVARD PETER BOGH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915 526 292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CACA INVEST AS</a:t>
            </a:r>
          </a:p>
        </p:txBody>
      </p:sp>
    </p:spTree>
  </p:cSld>
  <p:clrMapOvr>
    <a:masterClrMapping xmlns:a="http://schemas.openxmlformats.org/drawingml/2006/main"/>
  </p:clrMapOvr>
</p:sld>
</file>