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caa652e92b45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a30175eb094751"/>
  </p:sldMasterIdLst>
  <p:sldIdLst>
    <p:sldId xmlns:r="http://schemas.openxmlformats.org/officeDocument/2006/relationships" id="256" r:id="R33920337d1f644fc"/>
    <p:sldId xmlns:r="http://schemas.openxmlformats.org/officeDocument/2006/relationships" id="257" r:id="Rffd1d998ca7c4fa2"/>
    <p:sldId xmlns:r="http://schemas.openxmlformats.org/officeDocument/2006/relationships" id="258" r:id="Rd883aed2ef8543c1"/>
    <p:sldId xmlns:r="http://schemas.openxmlformats.org/officeDocument/2006/relationships" id="259" r:id="R68a7cf991ff74444"/>
    <p:sldId xmlns:r="http://schemas.openxmlformats.org/officeDocument/2006/relationships" id="260" r:id="R7979cf3c1e2845fd"/>
    <p:sldId xmlns:r="http://schemas.openxmlformats.org/officeDocument/2006/relationships" id="261" r:id="R9fe16c2eace44e26"/>
    <p:sldId xmlns:r="http://schemas.openxmlformats.org/officeDocument/2006/relationships" id="262" r:id="R9203097c945b40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30175eb094751" /><Relationship Type="http://schemas.openxmlformats.org/officeDocument/2006/relationships/slide" Target="/ppt/slides/slide1.xml" Id="R33920337d1f644fc" /><Relationship Type="http://schemas.openxmlformats.org/officeDocument/2006/relationships/slide" Target="/ppt/slides/slide2.xml" Id="Rffd1d998ca7c4fa2" /><Relationship Type="http://schemas.openxmlformats.org/officeDocument/2006/relationships/slide" Target="/ppt/slides/slide3.xml" Id="Rd883aed2ef8543c1" /><Relationship Type="http://schemas.openxmlformats.org/officeDocument/2006/relationships/slide" Target="/ppt/slides/slide4.xml" Id="R68a7cf991ff74444" /><Relationship Type="http://schemas.openxmlformats.org/officeDocument/2006/relationships/slide" Target="/ppt/slides/slide5.xml" Id="R7979cf3c1e2845fd" /><Relationship Type="http://schemas.openxmlformats.org/officeDocument/2006/relationships/slide" Target="/ppt/slides/slide6.xml" Id="R9fe16c2eace44e26" /><Relationship Type="http://schemas.openxmlformats.org/officeDocument/2006/relationships/slide" Target="/ppt/slides/slide7.xml" Id="R9203097c945b40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a808894f5a4f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45bf644ca40be" /><Relationship Type="http://schemas.openxmlformats.org/officeDocument/2006/relationships/theme" Target="/ppt/slideMasters/theme/theme1.xml" Id="R7612e3c4e6014f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c45bf644ca40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2683bfa214e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d5c98050b46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626d369f042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7c9010a104e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621a95cae45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07637c1fd4d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96f2c39fb44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 TOMAHAWK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 TOMAHAWK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 TOMAHAWK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 TOMAHAWK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 TOMAHAWK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 TOMAHAWK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−10 376 568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−10 483 123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3 575 625 184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3 576 305 463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 TOMAHAWK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MB TOMAHAWK (LUXEMBOURG) S.À.R.L.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 TOMAHAWK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Promenaden Management AS, Nedre Slottsgate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915 526 276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 TOMAHAWK AS</a:t>
            </a:r>
          </a:p>
        </p:txBody>
      </p:sp>
    </p:spTree>
  </p:cSld>
  <p:clrMapOvr>
    <a:masterClrMapping xmlns:a="http://schemas.openxmlformats.org/drawingml/2006/main"/>
  </p:clrMapOvr>
</p:sld>
</file>