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addfdb27c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b29c0ed40746f9"/>
  </p:sldMasterIdLst>
  <p:sldIdLst>
    <p:sldId xmlns:r="http://schemas.openxmlformats.org/officeDocument/2006/relationships" id="256" r:id="R01f0b306b03e405d"/>
    <p:sldId xmlns:r="http://schemas.openxmlformats.org/officeDocument/2006/relationships" id="257" r:id="R9b5d945e5c284b29"/>
    <p:sldId xmlns:r="http://schemas.openxmlformats.org/officeDocument/2006/relationships" id="258" r:id="Ref3e403382374851"/>
    <p:sldId xmlns:r="http://schemas.openxmlformats.org/officeDocument/2006/relationships" id="259" r:id="R7b47c1341cc54207"/>
    <p:sldId xmlns:r="http://schemas.openxmlformats.org/officeDocument/2006/relationships" id="260" r:id="R3c285f1c15444eeb"/>
    <p:sldId xmlns:r="http://schemas.openxmlformats.org/officeDocument/2006/relationships" id="261" r:id="R29c95c3063834ff3"/>
    <p:sldId xmlns:r="http://schemas.openxmlformats.org/officeDocument/2006/relationships" id="262" r:id="R1d1a6c2a1a97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29c0ed40746f9" /><Relationship Type="http://schemas.openxmlformats.org/officeDocument/2006/relationships/slide" Target="/ppt/slides/slide1.xml" Id="R01f0b306b03e405d" /><Relationship Type="http://schemas.openxmlformats.org/officeDocument/2006/relationships/slide" Target="/ppt/slides/slide2.xml" Id="R9b5d945e5c284b29" /><Relationship Type="http://schemas.openxmlformats.org/officeDocument/2006/relationships/slide" Target="/ppt/slides/slide3.xml" Id="Ref3e403382374851" /><Relationship Type="http://schemas.openxmlformats.org/officeDocument/2006/relationships/slide" Target="/ppt/slides/slide4.xml" Id="R7b47c1341cc54207" /><Relationship Type="http://schemas.openxmlformats.org/officeDocument/2006/relationships/slide" Target="/ppt/slides/slide5.xml" Id="R3c285f1c15444eeb" /><Relationship Type="http://schemas.openxmlformats.org/officeDocument/2006/relationships/slide" Target="/ppt/slides/slide6.xml" Id="R29c95c3063834ff3" /><Relationship Type="http://schemas.openxmlformats.org/officeDocument/2006/relationships/slide" Target="/ppt/slides/slide7.xml" Id="R1d1a6c2a1a97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1a1d85648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b8c77de9f4c22" /><Relationship Type="http://schemas.openxmlformats.org/officeDocument/2006/relationships/theme" Target="/ppt/slideMasters/theme/theme1.xml" Id="R9bb167eb8f79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b8c77de9f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9a9cf3429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6a0d45f99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4459a907a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2b104d654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28fee0bc1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2ab3d64bd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a9945d621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 INVEST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INDSET BJØRN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Kuhaugen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bjornind@online.no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