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d112a5231447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794dfe30ef4d67"/>
  </p:sldMasterIdLst>
  <p:sldIdLst>
    <p:sldId xmlns:r="http://schemas.openxmlformats.org/officeDocument/2006/relationships" id="256" r:id="R030971248dfe4a93"/>
    <p:sldId xmlns:r="http://schemas.openxmlformats.org/officeDocument/2006/relationships" id="257" r:id="R59ba450f1c154223"/>
    <p:sldId xmlns:r="http://schemas.openxmlformats.org/officeDocument/2006/relationships" id="258" r:id="R55d965ccf92f45ab"/>
    <p:sldId xmlns:r="http://schemas.openxmlformats.org/officeDocument/2006/relationships" id="259" r:id="R353cb71f633c4bb6"/>
    <p:sldId xmlns:r="http://schemas.openxmlformats.org/officeDocument/2006/relationships" id="260" r:id="Re05c519178804497"/>
    <p:sldId xmlns:r="http://schemas.openxmlformats.org/officeDocument/2006/relationships" id="261" r:id="R6d6ed0c5b8fa4e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794dfe30ef4d67" /><Relationship Type="http://schemas.openxmlformats.org/officeDocument/2006/relationships/slide" Target="/ppt/slides/slide1.xml" Id="R030971248dfe4a93" /><Relationship Type="http://schemas.openxmlformats.org/officeDocument/2006/relationships/slide" Target="/ppt/slides/slide2.xml" Id="R59ba450f1c154223" /><Relationship Type="http://schemas.openxmlformats.org/officeDocument/2006/relationships/slide" Target="/ppt/slides/slide3.xml" Id="R55d965ccf92f45ab" /><Relationship Type="http://schemas.openxmlformats.org/officeDocument/2006/relationships/slide" Target="/ppt/slides/slide4.xml" Id="R353cb71f633c4bb6" /><Relationship Type="http://schemas.openxmlformats.org/officeDocument/2006/relationships/slide" Target="/ppt/slides/slide5.xml" Id="Re05c519178804497" /><Relationship Type="http://schemas.openxmlformats.org/officeDocument/2006/relationships/slide" Target="/ppt/slides/slide6.xml" Id="R6d6ed0c5b8fa4e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38caa5c01247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21017d6d04288" /><Relationship Type="http://schemas.openxmlformats.org/officeDocument/2006/relationships/theme" Target="/ppt/slideMasters/theme/theme1.xml" Id="Rf02d2adfc92549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621017d6d042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7a102a77349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f53ddbf0348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adb6bf61f47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b992f4fa249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883520a5a43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ba4e967f94a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KLEINS SIXPENCE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KLEINS SIXPENCE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MIRIAM KLEIN MINERVINI  –  44,7 %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 HOLDING AS  –  30,7 %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JOE KLEIN  –  23,0 %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DAVID KLEIN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915 525 210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