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102955bd8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afad66a0c4a8d"/>
  </p:sldMasterIdLst>
  <p:sldIdLst>
    <p:sldId xmlns:r="http://schemas.openxmlformats.org/officeDocument/2006/relationships" id="256" r:id="R531cdcb815ef4ae6"/>
    <p:sldId xmlns:r="http://schemas.openxmlformats.org/officeDocument/2006/relationships" id="257" r:id="Raca756a8b8f54b9d"/>
    <p:sldId xmlns:r="http://schemas.openxmlformats.org/officeDocument/2006/relationships" id="258" r:id="R4952a852868a48d2"/>
    <p:sldId xmlns:r="http://schemas.openxmlformats.org/officeDocument/2006/relationships" id="259" r:id="R2beae3bf818344b0"/>
    <p:sldId xmlns:r="http://schemas.openxmlformats.org/officeDocument/2006/relationships" id="260" r:id="Ra1495c599f3540c2"/>
    <p:sldId xmlns:r="http://schemas.openxmlformats.org/officeDocument/2006/relationships" id="261" r:id="R457495c26558425f"/>
    <p:sldId xmlns:r="http://schemas.openxmlformats.org/officeDocument/2006/relationships" id="262" r:id="R20bea30dabd8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afad66a0c4a8d" /><Relationship Type="http://schemas.openxmlformats.org/officeDocument/2006/relationships/slide" Target="/ppt/slides/slide1.xml" Id="R531cdcb815ef4ae6" /><Relationship Type="http://schemas.openxmlformats.org/officeDocument/2006/relationships/slide" Target="/ppt/slides/slide2.xml" Id="Raca756a8b8f54b9d" /><Relationship Type="http://schemas.openxmlformats.org/officeDocument/2006/relationships/slide" Target="/ppt/slides/slide3.xml" Id="R4952a852868a48d2" /><Relationship Type="http://schemas.openxmlformats.org/officeDocument/2006/relationships/slide" Target="/ppt/slides/slide4.xml" Id="R2beae3bf818344b0" /><Relationship Type="http://schemas.openxmlformats.org/officeDocument/2006/relationships/slide" Target="/ppt/slides/slide5.xml" Id="Ra1495c599f3540c2" /><Relationship Type="http://schemas.openxmlformats.org/officeDocument/2006/relationships/slide" Target="/ppt/slides/slide6.xml" Id="R457495c26558425f" /><Relationship Type="http://schemas.openxmlformats.org/officeDocument/2006/relationships/slide" Target="/ppt/slides/slide7.xml" Id="R20bea30dabd8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d37a8df23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c9a4712bb42e2" /><Relationship Type="http://schemas.openxmlformats.org/officeDocument/2006/relationships/theme" Target="/ppt/slideMasters/theme/theme1.xml" Id="Radd5705c20c5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c9a4712bb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32663d25c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3fe73fac9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1c8fd4883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52556383f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2ddd08d1d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6b912d83e42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dfd0d7c1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