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4c169c4c348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adfb7363d43af"/>
  </p:sldMasterIdLst>
  <p:sldIdLst>
    <p:sldId xmlns:r="http://schemas.openxmlformats.org/officeDocument/2006/relationships" id="256" r:id="R41dab4d1e5f04957"/>
    <p:sldId xmlns:r="http://schemas.openxmlformats.org/officeDocument/2006/relationships" id="257" r:id="R2cadc9fa9ee241dc"/>
    <p:sldId xmlns:r="http://schemas.openxmlformats.org/officeDocument/2006/relationships" id="258" r:id="R73cdf0aff47d4249"/>
    <p:sldId xmlns:r="http://schemas.openxmlformats.org/officeDocument/2006/relationships" id="259" r:id="R477184b141e94695"/>
    <p:sldId xmlns:r="http://schemas.openxmlformats.org/officeDocument/2006/relationships" id="260" r:id="Rb28ac0735fc642f1"/>
    <p:sldId xmlns:r="http://schemas.openxmlformats.org/officeDocument/2006/relationships" id="261" r:id="Rd90e7f12968245d0"/>
    <p:sldId xmlns:r="http://schemas.openxmlformats.org/officeDocument/2006/relationships" id="262" r:id="R26b83d42d6b4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adfb7363d43af" /><Relationship Type="http://schemas.openxmlformats.org/officeDocument/2006/relationships/slide" Target="/ppt/slides/slide1.xml" Id="R41dab4d1e5f04957" /><Relationship Type="http://schemas.openxmlformats.org/officeDocument/2006/relationships/slide" Target="/ppt/slides/slide2.xml" Id="R2cadc9fa9ee241dc" /><Relationship Type="http://schemas.openxmlformats.org/officeDocument/2006/relationships/slide" Target="/ppt/slides/slide3.xml" Id="R73cdf0aff47d4249" /><Relationship Type="http://schemas.openxmlformats.org/officeDocument/2006/relationships/slide" Target="/ppt/slides/slide4.xml" Id="R477184b141e94695" /><Relationship Type="http://schemas.openxmlformats.org/officeDocument/2006/relationships/slide" Target="/ppt/slides/slide5.xml" Id="Rb28ac0735fc642f1" /><Relationship Type="http://schemas.openxmlformats.org/officeDocument/2006/relationships/slide" Target="/ppt/slides/slide6.xml" Id="Rd90e7f12968245d0" /><Relationship Type="http://schemas.openxmlformats.org/officeDocument/2006/relationships/slide" Target="/ppt/slides/slide7.xml" Id="R26b83d42d6b4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a10614d0c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c6e1b714c4bb6" /><Relationship Type="http://schemas.openxmlformats.org/officeDocument/2006/relationships/theme" Target="/ppt/slideMasters/theme/theme1.xml" Id="Red2ddce4261a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1c6e1b714c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802d25b23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99c8a5b0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76226c1745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fd7b2025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791fa1ba3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de958ff9f42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0ba03ea0c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FOSSMARK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FOSSMARK INVESTERING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OSKAR SOLLI FOSSMARK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4104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FOSSMARK INVESTERING AS</a:t>
            </a:r>
          </a:p>
        </p:txBody>
      </p:sp>
    </p:spTree>
  </p:cSld>
  <p:clrMapOvr>
    <a:masterClrMapping xmlns:a="http://schemas.openxmlformats.org/drawingml/2006/main"/>
  </p:clrMapOvr>
</p:sld>
</file>