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1d131c88114d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a71cf21494417"/>
  </p:sldMasterIdLst>
  <p:sldIdLst>
    <p:sldId xmlns:r="http://schemas.openxmlformats.org/officeDocument/2006/relationships" id="256" r:id="R131fd4ffc7d44af5"/>
    <p:sldId xmlns:r="http://schemas.openxmlformats.org/officeDocument/2006/relationships" id="257" r:id="Rc71b6d7868f942b4"/>
    <p:sldId xmlns:r="http://schemas.openxmlformats.org/officeDocument/2006/relationships" id="258" r:id="R1eeaa0b0e2e04c37"/>
    <p:sldId xmlns:r="http://schemas.openxmlformats.org/officeDocument/2006/relationships" id="259" r:id="R0ffb3dc798f24c7b"/>
    <p:sldId xmlns:r="http://schemas.openxmlformats.org/officeDocument/2006/relationships" id="260" r:id="R8d3153a847dc4fe6"/>
    <p:sldId xmlns:r="http://schemas.openxmlformats.org/officeDocument/2006/relationships" id="261" r:id="R7d67284f9bd74a4d"/>
    <p:sldId xmlns:r="http://schemas.openxmlformats.org/officeDocument/2006/relationships" id="262" r:id="R3b7411bea20b48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a71cf21494417" /><Relationship Type="http://schemas.openxmlformats.org/officeDocument/2006/relationships/slide" Target="/ppt/slides/slide1.xml" Id="R131fd4ffc7d44af5" /><Relationship Type="http://schemas.openxmlformats.org/officeDocument/2006/relationships/slide" Target="/ppt/slides/slide2.xml" Id="Rc71b6d7868f942b4" /><Relationship Type="http://schemas.openxmlformats.org/officeDocument/2006/relationships/slide" Target="/ppt/slides/slide3.xml" Id="R1eeaa0b0e2e04c37" /><Relationship Type="http://schemas.openxmlformats.org/officeDocument/2006/relationships/slide" Target="/ppt/slides/slide4.xml" Id="R0ffb3dc798f24c7b" /><Relationship Type="http://schemas.openxmlformats.org/officeDocument/2006/relationships/slide" Target="/ppt/slides/slide5.xml" Id="R8d3153a847dc4fe6" /><Relationship Type="http://schemas.openxmlformats.org/officeDocument/2006/relationships/slide" Target="/ppt/slides/slide6.xml" Id="R7d67284f9bd74a4d" /><Relationship Type="http://schemas.openxmlformats.org/officeDocument/2006/relationships/slide" Target="/ppt/slides/slide7.xml" Id="R3b7411bea20b48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79331d5bf4a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a7146bf3a42a9" /><Relationship Type="http://schemas.openxmlformats.org/officeDocument/2006/relationships/theme" Target="/ppt/slideMasters/theme/theme1.xml" Id="R35b8a03f1fb64c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3a7146bf3a42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b8d810c33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6989203af4e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b5c0f4c734a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48e8683b5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7b117efde45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a9d750c0543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9150f4b9b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