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a622b5ce9848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e9f65275454395"/>
  </p:sldMasterIdLst>
  <p:sldIdLst>
    <p:sldId xmlns:r="http://schemas.openxmlformats.org/officeDocument/2006/relationships" id="256" r:id="R9ad9add358254784"/>
    <p:sldId xmlns:r="http://schemas.openxmlformats.org/officeDocument/2006/relationships" id="257" r:id="R1f7575d831754732"/>
    <p:sldId xmlns:r="http://schemas.openxmlformats.org/officeDocument/2006/relationships" id="258" r:id="R61541e8b1f3843c2"/>
    <p:sldId xmlns:r="http://schemas.openxmlformats.org/officeDocument/2006/relationships" id="259" r:id="R2915de77742c492e"/>
    <p:sldId xmlns:r="http://schemas.openxmlformats.org/officeDocument/2006/relationships" id="260" r:id="Rab373cafa5264f7f"/>
    <p:sldId xmlns:r="http://schemas.openxmlformats.org/officeDocument/2006/relationships" id="261" r:id="R0c0a9746fa0e415b"/>
    <p:sldId xmlns:r="http://schemas.openxmlformats.org/officeDocument/2006/relationships" id="262" r:id="Ra01884e6c54942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e9f65275454395" /><Relationship Type="http://schemas.openxmlformats.org/officeDocument/2006/relationships/slide" Target="/ppt/slides/slide1.xml" Id="R9ad9add358254784" /><Relationship Type="http://schemas.openxmlformats.org/officeDocument/2006/relationships/slide" Target="/ppt/slides/slide2.xml" Id="R1f7575d831754732" /><Relationship Type="http://schemas.openxmlformats.org/officeDocument/2006/relationships/slide" Target="/ppt/slides/slide3.xml" Id="R61541e8b1f3843c2" /><Relationship Type="http://schemas.openxmlformats.org/officeDocument/2006/relationships/slide" Target="/ppt/slides/slide4.xml" Id="R2915de77742c492e" /><Relationship Type="http://schemas.openxmlformats.org/officeDocument/2006/relationships/slide" Target="/ppt/slides/slide5.xml" Id="Rab373cafa5264f7f" /><Relationship Type="http://schemas.openxmlformats.org/officeDocument/2006/relationships/slide" Target="/ppt/slides/slide6.xml" Id="R0c0a9746fa0e415b" /><Relationship Type="http://schemas.openxmlformats.org/officeDocument/2006/relationships/slide" Target="/ppt/slides/slide7.xml" Id="Ra01884e6c54942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3fa0cda9494f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bba862e25c488e" /><Relationship Type="http://schemas.openxmlformats.org/officeDocument/2006/relationships/theme" Target="/ppt/slideMasters/theme/theme1.xml" Id="R3679e5e138214b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bba862e25c48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c44ea55b864a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256ff6ae8240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ef7f5b1ff945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f717a6aa0041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5688f25fe042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d2c9cf970442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19e2d27bc54f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BMN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BMN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357 787 806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7 706 549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−8 596 469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−6 773 145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77 845 375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NETELAND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Stålfjæra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0975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915 524 648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BMN INVEST AS</a:t>
            </a:r>
          </a:p>
        </p:txBody>
      </p:sp>
    </p:spTree>
  </p:cSld>
  <p:clrMapOvr>
    <a:masterClrMapping xmlns:a="http://schemas.openxmlformats.org/drawingml/2006/main"/>
  </p:clrMapOvr>
</p:sld>
</file>