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e489573ee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dbf993a004c01"/>
  </p:sldMasterIdLst>
  <p:sldIdLst>
    <p:sldId xmlns:r="http://schemas.openxmlformats.org/officeDocument/2006/relationships" id="256" r:id="Rb08b91289e2042a6"/>
    <p:sldId xmlns:r="http://schemas.openxmlformats.org/officeDocument/2006/relationships" id="257" r:id="Rbff084193bbd488d"/>
    <p:sldId xmlns:r="http://schemas.openxmlformats.org/officeDocument/2006/relationships" id="258" r:id="R93d94e23d134458d"/>
    <p:sldId xmlns:r="http://schemas.openxmlformats.org/officeDocument/2006/relationships" id="259" r:id="R52a82b16fb804cd4"/>
    <p:sldId xmlns:r="http://schemas.openxmlformats.org/officeDocument/2006/relationships" id="260" r:id="R76ffbf6509084ba2"/>
    <p:sldId xmlns:r="http://schemas.openxmlformats.org/officeDocument/2006/relationships" id="261" r:id="Re2d3bcf48fe64aa8"/>
    <p:sldId xmlns:r="http://schemas.openxmlformats.org/officeDocument/2006/relationships" id="262" r:id="Ra3fc30cebf04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dbf993a004c01" /><Relationship Type="http://schemas.openxmlformats.org/officeDocument/2006/relationships/slide" Target="/ppt/slides/slide1.xml" Id="Rb08b91289e2042a6" /><Relationship Type="http://schemas.openxmlformats.org/officeDocument/2006/relationships/slide" Target="/ppt/slides/slide2.xml" Id="Rbff084193bbd488d" /><Relationship Type="http://schemas.openxmlformats.org/officeDocument/2006/relationships/slide" Target="/ppt/slides/slide3.xml" Id="R93d94e23d134458d" /><Relationship Type="http://schemas.openxmlformats.org/officeDocument/2006/relationships/slide" Target="/ppt/slides/slide4.xml" Id="R52a82b16fb804cd4" /><Relationship Type="http://schemas.openxmlformats.org/officeDocument/2006/relationships/slide" Target="/ppt/slides/slide5.xml" Id="R76ffbf6509084ba2" /><Relationship Type="http://schemas.openxmlformats.org/officeDocument/2006/relationships/slide" Target="/ppt/slides/slide6.xml" Id="Re2d3bcf48fe64aa8" /><Relationship Type="http://schemas.openxmlformats.org/officeDocument/2006/relationships/slide" Target="/ppt/slides/slide7.xml" Id="Ra3fc30cebf04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17f0b7cf8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09402b9c4d18" /><Relationship Type="http://schemas.openxmlformats.org/officeDocument/2006/relationships/theme" Target="/ppt/slideMasters/theme/theme1.xml" Id="R182466abef4e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c09402b9c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2e7b5e37c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2b931105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0d0d5045b41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c03d927a6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849896c4a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fb40db83f45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b9fd0b0f6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