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4e4088bf4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03940a849478b"/>
  </p:sldMasterIdLst>
  <p:sldIdLst>
    <p:sldId xmlns:r="http://schemas.openxmlformats.org/officeDocument/2006/relationships" id="256" r:id="Rcd5cea1d89ad4090"/>
    <p:sldId xmlns:r="http://schemas.openxmlformats.org/officeDocument/2006/relationships" id="257" r:id="R43319075e9e6401f"/>
    <p:sldId xmlns:r="http://schemas.openxmlformats.org/officeDocument/2006/relationships" id="258" r:id="R5fe7b8b47479433b"/>
    <p:sldId xmlns:r="http://schemas.openxmlformats.org/officeDocument/2006/relationships" id="259" r:id="R28e3c255f61d46e8"/>
    <p:sldId xmlns:r="http://schemas.openxmlformats.org/officeDocument/2006/relationships" id="260" r:id="R7afbd894138e44f4"/>
    <p:sldId xmlns:r="http://schemas.openxmlformats.org/officeDocument/2006/relationships" id="261" r:id="R17af4a58c41c4ad5"/>
    <p:sldId xmlns:r="http://schemas.openxmlformats.org/officeDocument/2006/relationships" id="262" r:id="R09628688d6b148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03940a849478b" /><Relationship Type="http://schemas.openxmlformats.org/officeDocument/2006/relationships/slide" Target="/ppt/slides/slide1.xml" Id="Rcd5cea1d89ad4090" /><Relationship Type="http://schemas.openxmlformats.org/officeDocument/2006/relationships/slide" Target="/ppt/slides/slide2.xml" Id="R43319075e9e6401f" /><Relationship Type="http://schemas.openxmlformats.org/officeDocument/2006/relationships/slide" Target="/ppt/slides/slide3.xml" Id="R5fe7b8b47479433b" /><Relationship Type="http://schemas.openxmlformats.org/officeDocument/2006/relationships/slide" Target="/ppt/slides/slide4.xml" Id="R28e3c255f61d46e8" /><Relationship Type="http://schemas.openxmlformats.org/officeDocument/2006/relationships/slide" Target="/ppt/slides/slide5.xml" Id="R7afbd894138e44f4" /><Relationship Type="http://schemas.openxmlformats.org/officeDocument/2006/relationships/slide" Target="/ppt/slides/slide6.xml" Id="R17af4a58c41c4ad5" /><Relationship Type="http://schemas.openxmlformats.org/officeDocument/2006/relationships/slide" Target="/ppt/slides/slide7.xml" Id="R09628688d6b148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04fbaa051d40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9c9f4e1114e87" /><Relationship Type="http://schemas.openxmlformats.org/officeDocument/2006/relationships/theme" Target="/ppt/slideMasters/theme/theme1.xml" Id="Ra5eff2b8789b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9c9f4e111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a7e0f83dc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dcf8ad4f2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0433ba39445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06497897b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39d4b346c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b7fe0c0714d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d44242bd2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