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7048e14df14c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4aa87766cb40b1"/>
  </p:sldMasterIdLst>
  <p:sldIdLst>
    <p:sldId xmlns:r="http://schemas.openxmlformats.org/officeDocument/2006/relationships" id="256" r:id="Rb1ba4c1dc9c349a3"/>
    <p:sldId xmlns:r="http://schemas.openxmlformats.org/officeDocument/2006/relationships" id="257" r:id="R56a803f1e8324f04"/>
    <p:sldId xmlns:r="http://schemas.openxmlformats.org/officeDocument/2006/relationships" id="258" r:id="R74f621117b034f95"/>
    <p:sldId xmlns:r="http://schemas.openxmlformats.org/officeDocument/2006/relationships" id="259" r:id="R6294b27de7c940e8"/>
    <p:sldId xmlns:r="http://schemas.openxmlformats.org/officeDocument/2006/relationships" id="260" r:id="Rf21188b8c54a4c7f"/>
    <p:sldId xmlns:r="http://schemas.openxmlformats.org/officeDocument/2006/relationships" id="261" r:id="R7fa05c4a2f054a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aa87766cb40b1" /><Relationship Type="http://schemas.openxmlformats.org/officeDocument/2006/relationships/slide" Target="/ppt/slides/slide1.xml" Id="Rb1ba4c1dc9c349a3" /><Relationship Type="http://schemas.openxmlformats.org/officeDocument/2006/relationships/slide" Target="/ppt/slides/slide2.xml" Id="R56a803f1e8324f04" /><Relationship Type="http://schemas.openxmlformats.org/officeDocument/2006/relationships/slide" Target="/ppt/slides/slide3.xml" Id="R74f621117b034f95" /><Relationship Type="http://schemas.openxmlformats.org/officeDocument/2006/relationships/slide" Target="/ppt/slides/slide4.xml" Id="R6294b27de7c940e8" /><Relationship Type="http://schemas.openxmlformats.org/officeDocument/2006/relationships/slide" Target="/ppt/slides/slide5.xml" Id="Rf21188b8c54a4c7f" /><Relationship Type="http://schemas.openxmlformats.org/officeDocument/2006/relationships/slide" Target="/ppt/slides/slide6.xml" Id="R7fa05c4a2f054a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681d11bee40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d69bd54d242ec" /><Relationship Type="http://schemas.openxmlformats.org/officeDocument/2006/relationships/theme" Target="/ppt/slideMasters/theme/theme1.xml" Id="R139445052f2646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ed69bd54d242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903f030fa4d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d83f0b43b4a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16f360a9346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cd8cba0744c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efcf49eb047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f20b992fd45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 FREEDOM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FREEDOM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 FREEDOM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FREEDOM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FREEDOM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FREEDOM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969 252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−326 033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−319 113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−66 859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FREEDOM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Fantoftvegen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5072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post@forfreedom.no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915 520 995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FREEDOM AS</a:t>
            </a:r>
          </a:p>
        </p:txBody>
      </p:sp>
    </p:spTree>
  </p:cSld>
  <p:clrMapOvr>
    <a:masterClrMapping xmlns:a="http://schemas.openxmlformats.org/drawingml/2006/main"/>
  </p:clrMapOvr>
</p:sld>
</file>