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ebefa474ae41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93159d44ca4ad1"/>
  </p:sldMasterIdLst>
  <p:sldIdLst>
    <p:sldId xmlns:r="http://schemas.openxmlformats.org/officeDocument/2006/relationships" id="256" r:id="R66e21e5ba94c4e27"/>
    <p:sldId xmlns:r="http://schemas.openxmlformats.org/officeDocument/2006/relationships" id="257" r:id="R4dbcf14efe714b23"/>
    <p:sldId xmlns:r="http://schemas.openxmlformats.org/officeDocument/2006/relationships" id="258" r:id="Rad517f5580004c9d"/>
    <p:sldId xmlns:r="http://schemas.openxmlformats.org/officeDocument/2006/relationships" id="259" r:id="R7203eb27f49343fa"/>
    <p:sldId xmlns:r="http://schemas.openxmlformats.org/officeDocument/2006/relationships" id="260" r:id="R98657e62ef104d03"/>
    <p:sldId xmlns:r="http://schemas.openxmlformats.org/officeDocument/2006/relationships" id="261" r:id="R9da64f4f41f14578"/>
    <p:sldId xmlns:r="http://schemas.openxmlformats.org/officeDocument/2006/relationships" id="262" r:id="R1b3088c9ec2649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93159d44ca4ad1" /><Relationship Type="http://schemas.openxmlformats.org/officeDocument/2006/relationships/slide" Target="/ppt/slides/slide1.xml" Id="R66e21e5ba94c4e27" /><Relationship Type="http://schemas.openxmlformats.org/officeDocument/2006/relationships/slide" Target="/ppt/slides/slide2.xml" Id="R4dbcf14efe714b23" /><Relationship Type="http://schemas.openxmlformats.org/officeDocument/2006/relationships/slide" Target="/ppt/slides/slide3.xml" Id="Rad517f5580004c9d" /><Relationship Type="http://schemas.openxmlformats.org/officeDocument/2006/relationships/slide" Target="/ppt/slides/slide4.xml" Id="R7203eb27f49343fa" /><Relationship Type="http://schemas.openxmlformats.org/officeDocument/2006/relationships/slide" Target="/ppt/slides/slide5.xml" Id="R98657e62ef104d03" /><Relationship Type="http://schemas.openxmlformats.org/officeDocument/2006/relationships/slide" Target="/ppt/slides/slide6.xml" Id="R9da64f4f41f14578" /><Relationship Type="http://schemas.openxmlformats.org/officeDocument/2006/relationships/slide" Target="/ppt/slides/slide7.xml" Id="R1b3088c9ec2649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204ad5a1e94b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720d71cea43d3" /><Relationship Type="http://schemas.openxmlformats.org/officeDocument/2006/relationships/theme" Target="/ppt/slideMasters/theme/theme1.xml" Id="R80867286aaf04d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e720d71cea43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3f9be40fc47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7e1dbe1df4a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33328956d43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eac3e9fdc4c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1ca83618741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346f8492b43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863fa01f04c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SMEA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SMEA CONSULT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271 152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235 847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386 377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1 516 461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1 578 472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 MOE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Åstadryggen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snorrem@live.no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915 520 081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SMEA CONSULT AS</a:t>
            </a:r>
          </a:p>
        </p:txBody>
      </p:sp>
    </p:spTree>
  </p:cSld>
  <p:clrMapOvr>
    <a:masterClrMapping xmlns:a="http://schemas.openxmlformats.org/drawingml/2006/main"/>
  </p:clrMapOvr>
</p:sld>
</file>