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be63a93f4c41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fd1ba838804d6b"/>
  </p:sldMasterIdLst>
  <p:sldIdLst>
    <p:sldId xmlns:r="http://schemas.openxmlformats.org/officeDocument/2006/relationships" id="256" r:id="R48233f5719674be5"/>
    <p:sldId xmlns:r="http://schemas.openxmlformats.org/officeDocument/2006/relationships" id="257" r:id="R507c71e2a87040b2"/>
    <p:sldId xmlns:r="http://schemas.openxmlformats.org/officeDocument/2006/relationships" id="258" r:id="R79a681b5c4fb4d8d"/>
    <p:sldId xmlns:r="http://schemas.openxmlformats.org/officeDocument/2006/relationships" id="259" r:id="Re4bd80ca9cd4459f"/>
    <p:sldId xmlns:r="http://schemas.openxmlformats.org/officeDocument/2006/relationships" id="260" r:id="R9e87d524ea574442"/>
    <p:sldId xmlns:r="http://schemas.openxmlformats.org/officeDocument/2006/relationships" id="261" r:id="Rdac50d08dbf44a9c"/>
    <p:sldId xmlns:r="http://schemas.openxmlformats.org/officeDocument/2006/relationships" id="262" r:id="R05af47aabb41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d1ba838804d6b" /><Relationship Type="http://schemas.openxmlformats.org/officeDocument/2006/relationships/slide" Target="/ppt/slides/slide1.xml" Id="R48233f5719674be5" /><Relationship Type="http://schemas.openxmlformats.org/officeDocument/2006/relationships/slide" Target="/ppt/slides/slide2.xml" Id="R507c71e2a87040b2" /><Relationship Type="http://schemas.openxmlformats.org/officeDocument/2006/relationships/slide" Target="/ppt/slides/slide3.xml" Id="R79a681b5c4fb4d8d" /><Relationship Type="http://schemas.openxmlformats.org/officeDocument/2006/relationships/slide" Target="/ppt/slides/slide4.xml" Id="Re4bd80ca9cd4459f" /><Relationship Type="http://schemas.openxmlformats.org/officeDocument/2006/relationships/slide" Target="/ppt/slides/slide5.xml" Id="R9e87d524ea574442" /><Relationship Type="http://schemas.openxmlformats.org/officeDocument/2006/relationships/slide" Target="/ppt/slides/slide6.xml" Id="Rdac50d08dbf44a9c" /><Relationship Type="http://schemas.openxmlformats.org/officeDocument/2006/relationships/slide" Target="/ppt/slides/slide7.xml" Id="R05af47aabb41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e58b876a0043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9b4049abd4201" /><Relationship Type="http://schemas.openxmlformats.org/officeDocument/2006/relationships/theme" Target="/ppt/slideMasters/theme/theme1.xml" Id="Ree898a977d2d4e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59b4049abd42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76114589442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ad85d037b47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fd15c3f4247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5cf41244d48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60a34a66548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b49b61d6049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ac1516a384a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