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2f1a9d01d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2e92a1c704ede"/>
  </p:sldMasterIdLst>
  <p:sldIdLst>
    <p:sldId xmlns:r="http://schemas.openxmlformats.org/officeDocument/2006/relationships" id="256" r:id="R2590ae41d172441b"/>
    <p:sldId xmlns:r="http://schemas.openxmlformats.org/officeDocument/2006/relationships" id="257" r:id="Rf18845a8f4264ce3"/>
    <p:sldId xmlns:r="http://schemas.openxmlformats.org/officeDocument/2006/relationships" id="258" r:id="Rc2c1da5e3c6842fe"/>
    <p:sldId xmlns:r="http://schemas.openxmlformats.org/officeDocument/2006/relationships" id="259" r:id="Rab9e6ee1254649b8"/>
    <p:sldId xmlns:r="http://schemas.openxmlformats.org/officeDocument/2006/relationships" id="260" r:id="Rbe672c5a9a95441e"/>
    <p:sldId xmlns:r="http://schemas.openxmlformats.org/officeDocument/2006/relationships" id="261" r:id="R1faffb195d5b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2e92a1c704ede" /><Relationship Type="http://schemas.openxmlformats.org/officeDocument/2006/relationships/slide" Target="/ppt/slides/slide1.xml" Id="R2590ae41d172441b" /><Relationship Type="http://schemas.openxmlformats.org/officeDocument/2006/relationships/slide" Target="/ppt/slides/slide2.xml" Id="Rf18845a8f4264ce3" /><Relationship Type="http://schemas.openxmlformats.org/officeDocument/2006/relationships/slide" Target="/ppt/slides/slide3.xml" Id="Rc2c1da5e3c6842fe" /><Relationship Type="http://schemas.openxmlformats.org/officeDocument/2006/relationships/slide" Target="/ppt/slides/slide4.xml" Id="Rab9e6ee1254649b8" /><Relationship Type="http://schemas.openxmlformats.org/officeDocument/2006/relationships/slide" Target="/ppt/slides/slide5.xml" Id="Rbe672c5a9a95441e" /><Relationship Type="http://schemas.openxmlformats.org/officeDocument/2006/relationships/slide" Target="/ppt/slides/slide6.xml" Id="R1faffb195d5b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2c59344b947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b66bf01d74b25" /><Relationship Type="http://schemas.openxmlformats.org/officeDocument/2006/relationships/theme" Target="/ppt/slideMasters/theme/theme1.xml" Id="R6874574b4833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b66bf01d7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233385ab4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a5b365b11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3e6757b8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d5bfc9dc1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84bc2654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c8c469871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