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1a07f038b241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72faa5072406d"/>
  </p:sldMasterIdLst>
  <p:sldIdLst>
    <p:sldId xmlns:r="http://schemas.openxmlformats.org/officeDocument/2006/relationships" id="256" r:id="Rf46a9fb1a9a54043"/>
    <p:sldId xmlns:r="http://schemas.openxmlformats.org/officeDocument/2006/relationships" id="257" r:id="Rf6439bd8ac01485b"/>
    <p:sldId xmlns:r="http://schemas.openxmlformats.org/officeDocument/2006/relationships" id="258" r:id="Ra5a871c478f144f4"/>
    <p:sldId xmlns:r="http://schemas.openxmlformats.org/officeDocument/2006/relationships" id="259" r:id="R76f52110c5204f20"/>
    <p:sldId xmlns:r="http://schemas.openxmlformats.org/officeDocument/2006/relationships" id="260" r:id="R2f91a05c5419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72faa5072406d" /><Relationship Type="http://schemas.openxmlformats.org/officeDocument/2006/relationships/slide" Target="/ppt/slides/slide1.xml" Id="Rf46a9fb1a9a54043" /><Relationship Type="http://schemas.openxmlformats.org/officeDocument/2006/relationships/slide" Target="/ppt/slides/slide2.xml" Id="Rf6439bd8ac01485b" /><Relationship Type="http://schemas.openxmlformats.org/officeDocument/2006/relationships/slide" Target="/ppt/slides/slide3.xml" Id="Ra5a871c478f144f4" /><Relationship Type="http://schemas.openxmlformats.org/officeDocument/2006/relationships/slide" Target="/ppt/slides/slide4.xml" Id="R76f52110c5204f20" /><Relationship Type="http://schemas.openxmlformats.org/officeDocument/2006/relationships/slide" Target="/ppt/slides/slide5.xml" Id="R2f91a05c5419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56c272cf641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3059c951b4b01" /><Relationship Type="http://schemas.openxmlformats.org/officeDocument/2006/relationships/theme" Target="/ppt/slideMasters/theme/theme1.xml" Id="R926bffc31cb1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3059c951b4b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4cb229a43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e80a0a8a249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09bca4ad4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0b301c0584d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54bcae85d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