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a486040274e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148344951c4faf"/>
  </p:sldMasterIdLst>
  <p:sldIdLst>
    <p:sldId xmlns:r="http://schemas.openxmlformats.org/officeDocument/2006/relationships" id="256" r:id="R7f09effb866a4ef8"/>
    <p:sldId xmlns:r="http://schemas.openxmlformats.org/officeDocument/2006/relationships" id="257" r:id="R9ddaaf7729db4ab7"/>
    <p:sldId xmlns:r="http://schemas.openxmlformats.org/officeDocument/2006/relationships" id="258" r:id="Rd0d823605b2049ec"/>
    <p:sldId xmlns:r="http://schemas.openxmlformats.org/officeDocument/2006/relationships" id="259" r:id="R6dab7b9c10884c5c"/>
    <p:sldId xmlns:r="http://schemas.openxmlformats.org/officeDocument/2006/relationships" id="260" r:id="R17c8272b39b54b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48344951c4faf" /><Relationship Type="http://schemas.openxmlformats.org/officeDocument/2006/relationships/slide" Target="/ppt/slides/slide1.xml" Id="R7f09effb866a4ef8" /><Relationship Type="http://schemas.openxmlformats.org/officeDocument/2006/relationships/slide" Target="/ppt/slides/slide2.xml" Id="R9ddaaf7729db4ab7" /><Relationship Type="http://schemas.openxmlformats.org/officeDocument/2006/relationships/slide" Target="/ppt/slides/slide3.xml" Id="Rd0d823605b2049ec" /><Relationship Type="http://schemas.openxmlformats.org/officeDocument/2006/relationships/slide" Target="/ppt/slides/slide4.xml" Id="R6dab7b9c10884c5c" /><Relationship Type="http://schemas.openxmlformats.org/officeDocument/2006/relationships/slide" Target="/ppt/slides/slide5.xml" Id="R17c8272b39b54b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3418eef08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3c3b1215542cb" /><Relationship Type="http://schemas.openxmlformats.org/officeDocument/2006/relationships/theme" Target="/ppt/slideMasters/theme/theme1.xml" Id="R4a0a62e78e3f43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3c3b12155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87762d576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263a26e6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15b25533744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0748b5ebf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525410d4941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HOMSTVEDT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HOMSTVEDT MASKIN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Homstvedtveien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1852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okhomstvedt@gmail.com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915 518 850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