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b77a7615024d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5b0ae6eb364248"/>
  </p:sldMasterIdLst>
  <p:sldIdLst>
    <p:sldId xmlns:r="http://schemas.openxmlformats.org/officeDocument/2006/relationships" id="256" r:id="Rda1aa2378c154efa"/>
    <p:sldId xmlns:r="http://schemas.openxmlformats.org/officeDocument/2006/relationships" id="257" r:id="R664769c545a549db"/>
    <p:sldId xmlns:r="http://schemas.openxmlformats.org/officeDocument/2006/relationships" id="258" r:id="Rb88531d9f0e2489a"/>
    <p:sldId xmlns:r="http://schemas.openxmlformats.org/officeDocument/2006/relationships" id="259" r:id="R6d65932c048140df"/>
    <p:sldId xmlns:r="http://schemas.openxmlformats.org/officeDocument/2006/relationships" id="260" r:id="R1c5a9065557045bf"/>
    <p:sldId xmlns:r="http://schemas.openxmlformats.org/officeDocument/2006/relationships" id="261" r:id="Rfedc03b02ec64d03"/>
    <p:sldId xmlns:r="http://schemas.openxmlformats.org/officeDocument/2006/relationships" id="262" r:id="Re63f0c895ec94e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b0ae6eb364248" /><Relationship Type="http://schemas.openxmlformats.org/officeDocument/2006/relationships/slide" Target="/ppt/slides/slide1.xml" Id="Rda1aa2378c154efa" /><Relationship Type="http://schemas.openxmlformats.org/officeDocument/2006/relationships/slide" Target="/ppt/slides/slide2.xml" Id="R664769c545a549db" /><Relationship Type="http://schemas.openxmlformats.org/officeDocument/2006/relationships/slide" Target="/ppt/slides/slide3.xml" Id="Rb88531d9f0e2489a" /><Relationship Type="http://schemas.openxmlformats.org/officeDocument/2006/relationships/slide" Target="/ppt/slides/slide4.xml" Id="R6d65932c048140df" /><Relationship Type="http://schemas.openxmlformats.org/officeDocument/2006/relationships/slide" Target="/ppt/slides/slide5.xml" Id="R1c5a9065557045bf" /><Relationship Type="http://schemas.openxmlformats.org/officeDocument/2006/relationships/slide" Target="/ppt/slides/slide6.xml" Id="Rfedc03b02ec64d03" /><Relationship Type="http://schemas.openxmlformats.org/officeDocument/2006/relationships/slide" Target="/ppt/slides/slide7.xml" Id="Re63f0c895ec94e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5f5432d3241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44ffd500f42e6" /><Relationship Type="http://schemas.openxmlformats.org/officeDocument/2006/relationships/theme" Target="/ppt/slideMasters/theme/theme1.xml" Id="Rc9482fd0c2fe47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e44ffd500f42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d6e1e1b9443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51b05ddb94e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ebfb924e645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bff76ac5c44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579af437b4c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6ffcd316547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9d6b1bb9c4b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BEKKEN &amp; YTTERBØL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&amp; YTTERBØL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BEKKEN &amp; YTTERBØL INVEST AS ble etablert [år] og holder til i Borgenhaugen.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&amp; YTTERBØL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&amp; YTTERBØL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&amp; YTTERBØL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2 983 900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−638 180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−8 231 771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−2 498 654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6 185 326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&amp; YTTERBØL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BEKKEN BJØRN ERIK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YTTERBØL CAMILLA VICTORIA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&amp; YTTERBØL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Torvlia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1739 Borgenhaugen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915 517 684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&amp; YTTERBØL INVEST AS</a:t>
            </a:r>
          </a:p>
        </p:txBody>
      </p:sp>
    </p:spTree>
  </p:cSld>
  <p:clrMapOvr>
    <a:masterClrMapping xmlns:a="http://schemas.openxmlformats.org/drawingml/2006/main"/>
  </p:clrMapOvr>
</p:sld>
</file>