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efbbfb2c4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9ec1aaa0c4907"/>
  </p:sldMasterIdLst>
  <p:sldIdLst>
    <p:sldId xmlns:r="http://schemas.openxmlformats.org/officeDocument/2006/relationships" id="256" r:id="R572e06ef7d0c48d3"/>
    <p:sldId xmlns:r="http://schemas.openxmlformats.org/officeDocument/2006/relationships" id="257" r:id="R0781d20f333944ee"/>
    <p:sldId xmlns:r="http://schemas.openxmlformats.org/officeDocument/2006/relationships" id="258" r:id="R4638fb33f27b4ef6"/>
    <p:sldId xmlns:r="http://schemas.openxmlformats.org/officeDocument/2006/relationships" id="259" r:id="R7ca623c39d7b45d0"/>
    <p:sldId xmlns:r="http://schemas.openxmlformats.org/officeDocument/2006/relationships" id="260" r:id="R5e5f314596a64b0a"/>
    <p:sldId xmlns:r="http://schemas.openxmlformats.org/officeDocument/2006/relationships" id="261" r:id="R5a31864a9f9b4f19"/>
    <p:sldId xmlns:r="http://schemas.openxmlformats.org/officeDocument/2006/relationships" id="262" r:id="Rddb490cbd7fb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9ec1aaa0c4907" /><Relationship Type="http://schemas.openxmlformats.org/officeDocument/2006/relationships/slide" Target="/ppt/slides/slide1.xml" Id="R572e06ef7d0c48d3" /><Relationship Type="http://schemas.openxmlformats.org/officeDocument/2006/relationships/slide" Target="/ppt/slides/slide2.xml" Id="R0781d20f333944ee" /><Relationship Type="http://schemas.openxmlformats.org/officeDocument/2006/relationships/slide" Target="/ppt/slides/slide3.xml" Id="R4638fb33f27b4ef6" /><Relationship Type="http://schemas.openxmlformats.org/officeDocument/2006/relationships/slide" Target="/ppt/slides/slide4.xml" Id="R7ca623c39d7b45d0" /><Relationship Type="http://schemas.openxmlformats.org/officeDocument/2006/relationships/slide" Target="/ppt/slides/slide5.xml" Id="R5e5f314596a64b0a" /><Relationship Type="http://schemas.openxmlformats.org/officeDocument/2006/relationships/slide" Target="/ppt/slides/slide6.xml" Id="R5a31864a9f9b4f19" /><Relationship Type="http://schemas.openxmlformats.org/officeDocument/2006/relationships/slide" Target="/ppt/slides/slide7.xml" Id="Rddb490cbd7fb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ca66abb0a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26607ae84bf7" /><Relationship Type="http://schemas.openxmlformats.org/officeDocument/2006/relationships/theme" Target="/ppt/slideMasters/theme/theme1.xml" Id="R45f7b3f5fc9d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826607ae8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078c792d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0032cee7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ba13d5bf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e7a3974a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01fb5738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e9ff6932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b0d09c889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915 516 807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INVEST AS</a:t>
            </a:r>
          </a:p>
        </p:txBody>
      </p:sp>
    </p:spTree>
  </p:cSld>
  <p:clrMapOvr>
    <a:masterClrMapping xmlns:a="http://schemas.openxmlformats.org/drawingml/2006/main"/>
  </p:clrMapOvr>
</p:sld>
</file>