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e1a8e7155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2ff10f9ba4675"/>
  </p:sldMasterIdLst>
  <p:sldIdLst>
    <p:sldId xmlns:r="http://schemas.openxmlformats.org/officeDocument/2006/relationships" id="256" r:id="R6a93eaff82794416"/>
    <p:sldId xmlns:r="http://schemas.openxmlformats.org/officeDocument/2006/relationships" id="257" r:id="R019230c4b0274285"/>
    <p:sldId xmlns:r="http://schemas.openxmlformats.org/officeDocument/2006/relationships" id="258" r:id="R348c9eb68a2a4020"/>
    <p:sldId xmlns:r="http://schemas.openxmlformats.org/officeDocument/2006/relationships" id="259" r:id="Rc2a689c44fc648f3"/>
    <p:sldId xmlns:r="http://schemas.openxmlformats.org/officeDocument/2006/relationships" id="260" r:id="Rbf23df21f76f46af"/>
    <p:sldId xmlns:r="http://schemas.openxmlformats.org/officeDocument/2006/relationships" id="261" r:id="R93afffffb6ca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2ff10f9ba4675" /><Relationship Type="http://schemas.openxmlformats.org/officeDocument/2006/relationships/slide" Target="/ppt/slides/slide1.xml" Id="R6a93eaff82794416" /><Relationship Type="http://schemas.openxmlformats.org/officeDocument/2006/relationships/slide" Target="/ppt/slides/slide2.xml" Id="R019230c4b0274285" /><Relationship Type="http://schemas.openxmlformats.org/officeDocument/2006/relationships/slide" Target="/ppt/slides/slide3.xml" Id="R348c9eb68a2a4020" /><Relationship Type="http://schemas.openxmlformats.org/officeDocument/2006/relationships/slide" Target="/ppt/slides/slide4.xml" Id="Rc2a689c44fc648f3" /><Relationship Type="http://schemas.openxmlformats.org/officeDocument/2006/relationships/slide" Target="/ppt/slides/slide5.xml" Id="Rbf23df21f76f46af" /><Relationship Type="http://schemas.openxmlformats.org/officeDocument/2006/relationships/slide" Target="/ppt/slides/slide6.xml" Id="R93afffffb6ca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7339c7d90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3a635f3247f9" /><Relationship Type="http://schemas.openxmlformats.org/officeDocument/2006/relationships/theme" Target="/ppt/slideMasters/theme/theme1.xml" Id="R50812e822a29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73a635f32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be03d81c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564dfb12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68842046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a40d0085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761e647f2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32e16aa4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HEXANOR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HEXANOR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HEXANOR AS</a:t>
            </a:r>
          </a:p>
        </p:txBody>
      </p:sp>
    </p:spTree>
  </p:cSld>
  <p:clrMapOvr>
    <a:masterClrMapping xmlns:a="http://schemas.openxmlformats.org/drawingml/2006/main"/>
  </p:clrMapOvr>
</p:sld>
</file>