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c30b8d20e446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de1e2dfa084a03"/>
  </p:sldMasterIdLst>
  <p:sldIdLst>
    <p:sldId xmlns:r="http://schemas.openxmlformats.org/officeDocument/2006/relationships" id="256" r:id="R734824d324d74afb"/>
    <p:sldId xmlns:r="http://schemas.openxmlformats.org/officeDocument/2006/relationships" id="257" r:id="Rb885c775f48b4f34"/>
    <p:sldId xmlns:r="http://schemas.openxmlformats.org/officeDocument/2006/relationships" id="258" r:id="R588244dd5d554666"/>
    <p:sldId xmlns:r="http://schemas.openxmlformats.org/officeDocument/2006/relationships" id="259" r:id="Rb8a5a69648114303"/>
    <p:sldId xmlns:r="http://schemas.openxmlformats.org/officeDocument/2006/relationships" id="260" r:id="Rdd19ad97b5fb45ff"/>
    <p:sldId xmlns:r="http://schemas.openxmlformats.org/officeDocument/2006/relationships" id="261" r:id="Rfbc3660adeea4051"/>
    <p:sldId xmlns:r="http://schemas.openxmlformats.org/officeDocument/2006/relationships" id="262" r:id="R8bf16606903847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de1e2dfa084a03" /><Relationship Type="http://schemas.openxmlformats.org/officeDocument/2006/relationships/slide" Target="/ppt/slides/slide1.xml" Id="R734824d324d74afb" /><Relationship Type="http://schemas.openxmlformats.org/officeDocument/2006/relationships/slide" Target="/ppt/slides/slide2.xml" Id="Rb885c775f48b4f34" /><Relationship Type="http://schemas.openxmlformats.org/officeDocument/2006/relationships/slide" Target="/ppt/slides/slide3.xml" Id="R588244dd5d554666" /><Relationship Type="http://schemas.openxmlformats.org/officeDocument/2006/relationships/slide" Target="/ppt/slides/slide4.xml" Id="Rb8a5a69648114303" /><Relationship Type="http://schemas.openxmlformats.org/officeDocument/2006/relationships/slide" Target="/ppt/slides/slide5.xml" Id="Rdd19ad97b5fb45ff" /><Relationship Type="http://schemas.openxmlformats.org/officeDocument/2006/relationships/slide" Target="/ppt/slides/slide6.xml" Id="Rfbc3660adeea4051" /><Relationship Type="http://schemas.openxmlformats.org/officeDocument/2006/relationships/slide" Target="/ppt/slides/slide7.xml" Id="R8bf16606903847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38fcd0ee0b43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9af9d2bf34cf3" /><Relationship Type="http://schemas.openxmlformats.org/officeDocument/2006/relationships/theme" Target="/ppt/slideMasters/theme/theme1.xml" Id="Rd166dd44da1b46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29af9d2bf34c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d2ccfb92b43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6e252fbaf40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2eba843df45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3996e11474f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d9091981c4e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f0e2f111d4c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6e4ff72224e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ECIT LILLEHAMMER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LILLEHAMMER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10 192 684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985 744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1 037 827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4 447 315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NORGE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ADLAR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DALSBOTTEN ANE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FLOBERGHAGEN TRUDE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MANAGEMENT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05 09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lillehammer@ecit.no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915 514 383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