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ffda768cec4c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5511e48b9f46df"/>
  </p:sldMasterIdLst>
  <p:sldIdLst>
    <p:sldId xmlns:r="http://schemas.openxmlformats.org/officeDocument/2006/relationships" id="256" r:id="R19da2fef40704099"/>
    <p:sldId xmlns:r="http://schemas.openxmlformats.org/officeDocument/2006/relationships" id="257" r:id="R01550ebdcce74bf8"/>
    <p:sldId xmlns:r="http://schemas.openxmlformats.org/officeDocument/2006/relationships" id="258" r:id="Rf68df79698a4486a"/>
    <p:sldId xmlns:r="http://schemas.openxmlformats.org/officeDocument/2006/relationships" id="259" r:id="R98e420fa4b644c5d"/>
    <p:sldId xmlns:r="http://schemas.openxmlformats.org/officeDocument/2006/relationships" id="260" r:id="Rd810e00ea5314c09"/>
    <p:sldId xmlns:r="http://schemas.openxmlformats.org/officeDocument/2006/relationships" id="261" r:id="R754a5d73b1634444"/>
    <p:sldId xmlns:r="http://schemas.openxmlformats.org/officeDocument/2006/relationships" id="262" r:id="Ree744f15af764c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5511e48b9f46df" /><Relationship Type="http://schemas.openxmlformats.org/officeDocument/2006/relationships/slide" Target="/ppt/slides/slide1.xml" Id="R19da2fef40704099" /><Relationship Type="http://schemas.openxmlformats.org/officeDocument/2006/relationships/slide" Target="/ppt/slides/slide2.xml" Id="R01550ebdcce74bf8" /><Relationship Type="http://schemas.openxmlformats.org/officeDocument/2006/relationships/slide" Target="/ppt/slides/slide3.xml" Id="Rf68df79698a4486a" /><Relationship Type="http://schemas.openxmlformats.org/officeDocument/2006/relationships/slide" Target="/ppt/slides/slide4.xml" Id="R98e420fa4b644c5d" /><Relationship Type="http://schemas.openxmlformats.org/officeDocument/2006/relationships/slide" Target="/ppt/slides/slide5.xml" Id="Rd810e00ea5314c09" /><Relationship Type="http://schemas.openxmlformats.org/officeDocument/2006/relationships/slide" Target="/ppt/slides/slide6.xml" Id="R754a5d73b1634444" /><Relationship Type="http://schemas.openxmlformats.org/officeDocument/2006/relationships/slide" Target="/ppt/slides/slide7.xml" Id="Ree744f15af764c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3e49506b6540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05e8ada384f24" /><Relationship Type="http://schemas.openxmlformats.org/officeDocument/2006/relationships/theme" Target="/ppt/slideMasters/theme/theme1.xml" Id="R389d830e0f3142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205e8ada384f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99a67dcd441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cd04a7b8b42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4328752dc42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5a09f34fc4d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f73f4aae840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2a7952baa4b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055c5bd7b4e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ECIT LILLEHAMMER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LILLEHAMMER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10 192 684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985 744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850 429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1 037 827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4 447 315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F&amp;A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05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lillehammer@ecit.no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915 514 383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ECIT LILLEHAMMER AS</a:t>
            </a:r>
          </a:p>
        </p:txBody>
      </p:sp>
    </p:spTree>
  </p:cSld>
  <p:clrMapOvr>
    <a:masterClrMapping xmlns:a="http://schemas.openxmlformats.org/drawingml/2006/main"/>
  </p:clrMapOvr>
</p:sld>
</file>